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Lst>
  <p:sldIdLst>
    <p:sldId id="256" r:id="rId2"/>
    <p:sldId id="257" r:id="rId3"/>
    <p:sldId id="260" r:id="rId4"/>
    <p:sldId id="259" r:id="rId5"/>
    <p:sldId id="258" r:id="rId6"/>
    <p:sldId id="261" r:id="rId7"/>
    <p:sldId id="262" r:id="rId8"/>
    <p:sldId id="263" r:id="rId9"/>
    <p:sldId id="264" r:id="rId10"/>
    <p:sldId id="270" r:id="rId11"/>
    <p:sldId id="265" r:id="rId12"/>
    <p:sldId id="267" r:id="rId13"/>
    <p:sldId id="266" r:id="rId14"/>
    <p:sldId id="268"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1"/>
    <p:restoredTop sz="96165"/>
  </p:normalViewPr>
  <p:slideViewPr>
    <p:cSldViewPr snapToGrid="0">
      <p:cViewPr varScale="1">
        <p:scale>
          <a:sx n="122" d="100"/>
          <a:sy n="122" d="100"/>
        </p:scale>
        <p:origin x="30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BD207B-B057-4A46-9972-5EF44273C9C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575CC37-DB6B-49F6-8CE1-D69FDB7ECF75}">
      <dgm:prSet/>
      <dgm:spPr/>
      <dgm:t>
        <a:bodyPr/>
        <a:lstStyle/>
        <a:p>
          <a:r>
            <a:rPr lang="en-IN" b="0" i="0"/>
            <a:t>The Fifteen Puzzle is a classic sliding puzzle game that consists of a 4x4 grid with numbered tiles. The objective is to arrange the tiles in numerical order from 1 to 15, with the empty space at the bottom right corner.</a:t>
          </a:r>
          <a:endParaRPr lang="en-US"/>
        </a:p>
      </dgm:t>
    </dgm:pt>
    <dgm:pt modelId="{2045861E-DBF7-449D-A0D6-1BC05CA89B35}" type="parTrans" cxnId="{F25617EB-020A-41AF-81CC-5FA16C9E411C}">
      <dgm:prSet/>
      <dgm:spPr/>
      <dgm:t>
        <a:bodyPr/>
        <a:lstStyle/>
        <a:p>
          <a:endParaRPr lang="en-US"/>
        </a:p>
      </dgm:t>
    </dgm:pt>
    <dgm:pt modelId="{4C931B93-967F-4B09-9D93-DF413EC4E5CF}" type="sibTrans" cxnId="{F25617EB-020A-41AF-81CC-5FA16C9E411C}">
      <dgm:prSet/>
      <dgm:spPr/>
      <dgm:t>
        <a:bodyPr/>
        <a:lstStyle/>
        <a:p>
          <a:endParaRPr lang="en-US"/>
        </a:p>
      </dgm:t>
    </dgm:pt>
    <dgm:pt modelId="{40E2B5FD-F838-480B-8E91-F716ED8123C1}">
      <dgm:prSet/>
      <dgm:spPr/>
      <dgm:t>
        <a:bodyPr/>
        <a:lstStyle/>
        <a:p>
          <a:r>
            <a:rPr lang="en-IN" b="0" i="0"/>
            <a:t>Initially, the tiles are shuffled randomly, creating a disordered configuration. You can move tiles into the empty space by sliding them horizontally or vertically, attempting to reposition the tiles sequentially until the numbers are ordered correctly.</a:t>
          </a:r>
          <a:endParaRPr lang="en-US"/>
        </a:p>
      </dgm:t>
    </dgm:pt>
    <dgm:pt modelId="{EADFD961-B879-4A6D-91A1-7A795A452B08}" type="parTrans" cxnId="{F80D64D1-FFCE-4B30-8388-150A87A4E50F}">
      <dgm:prSet/>
      <dgm:spPr/>
      <dgm:t>
        <a:bodyPr/>
        <a:lstStyle/>
        <a:p>
          <a:endParaRPr lang="en-US"/>
        </a:p>
      </dgm:t>
    </dgm:pt>
    <dgm:pt modelId="{633180C1-6937-4428-BF41-2FD611492E6C}" type="sibTrans" cxnId="{F80D64D1-FFCE-4B30-8388-150A87A4E50F}">
      <dgm:prSet/>
      <dgm:spPr/>
      <dgm:t>
        <a:bodyPr/>
        <a:lstStyle/>
        <a:p>
          <a:endParaRPr lang="en-US"/>
        </a:p>
      </dgm:t>
    </dgm:pt>
    <dgm:pt modelId="{30FC4CD0-4C2A-4E03-AAAF-F31114AE097C}">
      <dgm:prSet/>
      <dgm:spPr/>
      <dgm:t>
        <a:bodyPr/>
        <a:lstStyle/>
        <a:p>
          <a:r>
            <a:rPr lang="en-IN" b="0" i="0"/>
            <a:t>The challenge lies in the limited movement—only adjacent tiles to the empty space can be moved at any given time. This limitation makes it necessary to strategize movements and plan ahead to solve the puzzle efficiently.</a:t>
          </a:r>
          <a:endParaRPr lang="en-US"/>
        </a:p>
      </dgm:t>
    </dgm:pt>
    <dgm:pt modelId="{3213F7FE-6D49-4F94-9DF2-0A691E710F19}" type="parTrans" cxnId="{BD1B43BD-67C8-4E47-9672-DF7F40D67C77}">
      <dgm:prSet/>
      <dgm:spPr/>
      <dgm:t>
        <a:bodyPr/>
        <a:lstStyle/>
        <a:p>
          <a:endParaRPr lang="en-US"/>
        </a:p>
      </dgm:t>
    </dgm:pt>
    <dgm:pt modelId="{893DFD1A-B5F9-4CAC-9FD3-71ED165A6A0C}" type="sibTrans" cxnId="{BD1B43BD-67C8-4E47-9672-DF7F40D67C77}">
      <dgm:prSet/>
      <dgm:spPr/>
      <dgm:t>
        <a:bodyPr/>
        <a:lstStyle/>
        <a:p>
          <a:endParaRPr lang="en-US"/>
        </a:p>
      </dgm:t>
    </dgm:pt>
    <dgm:pt modelId="{93241D47-060E-7746-AB9E-D7348F668328}" type="pres">
      <dgm:prSet presAssocID="{EDBD207B-B057-4A46-9972-5EF44273C9CA}" presName="linear" presStyleCnt="0">
        <dgm:presLayoutVars>
          <dgm:animLvl val="lvl"/>
          <dgm:resizeHandles val="exact"/>
        </dgm:presLayoutVars>
      </dgm:prSet>
      <dgm:spPr/>
    </dgm:pt>
    <dgm:pt modelId="{8455E646-EFF2-FD4C-8A7D-C8CA0DFDACEE}" type="pres">
      <dgm:prSet presAssocID="{2575CC37-DB6B-49F6-8CE1-D69FDB7ECF75}" presName="parentText" presStyleLbl="node1" presStyleIdx="0" presStyleCnt="3">
        <dgm:presLayoutVars>
          <dgm:chMax val="0"/>
          <dgm:bulletEnabled val="1"/>
        </dgm:presLayoutVars>
      </dgm:prSet>
      <dgm:spPr/>
    </dgm:pt>
    <dgm:pt modelId="{771F5C1E-5766-DB48-81DB-0DB9AEE647D4}" type="pres">
      <dgm:prSet presAssocID="{4C931B93-967F-4B09-9D93-DF413EC4E5CF}" presName="spacer" presStyleCnt="0"/>
      <dgm:spPr/>
    </dgm:pt>
    <dgm:pt modelId="{AEC21B45-7CE6-2A47-8A47-39C2F72D59A1}" type="pres">
      <dgm:prSet presAssocID="{40E2B5FD-F838-480B-8E91-F716ED8123C1}" presName="parentText" presStyleLbl="node1" presStyleIdx="1" presStyleCnt="3">
        <dgm:presLayoutVars>
          <dgm:chMax val="0"/>
          <dgm:bulletEnabled val="1"/>
        </dgm:presLayoutVars>
      </dgm:prSet>
      <dgm:spPr/>
    </dgm:pt>
    <dgm:pt modelId="{28BA5503-9865-FF47-9FEF-A820C7563A68}" type="pres">
      <dgm:prSet presAssocID="{633180C1-6937-4428-BF41-2FD611492E6C}" presName="spacer" presStyleCnt="0"/>
      <dgm:spPr/>
    </dgm:pt>
    <dgm:pt modelId="{DE072493-D207-2E4B-85C4-D9FC76A35A9A}" type="pres">
      <dgm:prSet presAssocID="{30FC4CD0-4C2A-4E03-AAAF-F31114AE097C}" presName="parentText" presStyleLbl="node1" presStyleIdx="2" presStyleCnt="3">
        <dgm:presLayoutVars>
          <dgm:chMax val="0"/>
          <dgm:bulletEnabled val="1"/>
        </dgm:presLayoutVars>
      </dgm:prSet>
      <dgm:spPr/>
    </dgm:pt>
  </dgm:ptLst>
  <dgm:cxnLst>
    <dgm:cxn modelId="{85941666-321C-6940-A6C6-FDA7DB1FEAB9}" type="presOf" srcId="{EDBD207B-B057-4A46-9972-5EF44273C9CA}" destId="{93241D47-060E-7746-AB9E-D7348F668328}" srcOrd="0" destOrd="0" presId="urn:microsoft.com/office/officeart/2005/8/layout/vList2"/>
    <dgm:cxn modelId="{BD1B43BD-67C8-4E47-9672-DF7F40D67C77}" srcId="{EDBD207B-B057-4A46-9972-5EF44273C9CA}" destId="{30FC4CD0-4C2A-4E03-AAAF-F31114AE097C}" srcOrd="2" destOrd="0" parTransId="{3213F7FE-6D49-4F94-9DF2-0A691E710F19}" sibTransId="{893DFD1A-B5F9-4CAC-9FD3-71ED165A6A0C}"/>
    <dgm:cxn modelId="{B1BD78C2-D9B6-6F4A-8AB3-5272455E632E}" type="presOf" srcId="{40E2B5FD-F838-480B-8E91-F716ED8123C1}" destId="{AEC21B45-7CE6-2A47-8A47-39C2F72D59A1}" srcOrd="0" destOrd="0" presId="urn:microsoft.com/office/officeart/2005/8/layout/vList2"/>
    <dgm:cxn modelId="{F80D64D1-FFCE-4B30-8388-150A87A4E50F}" srcId="{EDBD207B-B057-4A46-9972-5EF44273C9CA}" destId="{40E2B5FD-F838-480B-8E91-F716ED8123C1}" srcOrd="1" destOrd="0" parTransId="{EADFD961-B879-4A6D-91A1-7A795A452B08}" sibTransId="{633180C1-6937-4428-BF41-2FD611492E6C}"/>
    <dgm:cxn modelId="{4C83D1D5-A31E-E049-864D-4514C831C757}" type="presOf" srcId="{30FC4CD0-4C2A-4E03-AAAF-F31114AE097C}" destId="{DE072493-D207-2E4B-85C4-D9FC76A35A9A}" srcOrd="0" destOrd="0" presId="urn:microsoft.com/office/officeart/2005/8/layout/vList2"/>
    <dgm:cxn modelId="{74C445E8-295C-9241-B039-66E7F680E3F2}" type="presOf" srcId="{2575CC37-DB6B-49F6-8CE1-D69FDB7ECF75}" destId="{8455E646-EFF2-FD4C-8A7D-C8CA0DFDACEE}" srcOrd="0" destOrd="0" presId="urn:microsoft.com/office/officeart/2005/8/layout/vList2"/>
    <dgm:cxn modelId="{F25617EB-020A-41AF-81CC-5FA16C9E411C}" srcId="{EDBD207B-B057-4A46-9972-5EF44273C9CA}" destId="{2575CC37-DB6B-49F6-8CE1-D69FDB7ECF75}" srcOrd="0" destOrd="0" parTransId="{2045861E-DBF7-449D-A0D6-1BC05CA89B35}" sibTransId="{4C931B93-967F-4B09-9D93-DF413EC4E5CF}"/>
    <dgm:cxn modelId="{DCA89AAE-35F0-494C-B129-C0D7EB9BE615}" type="presParOf" srcId="{93241D47-060E-7746-AB9E-D7348F668328}" destId="{8455E646-EFF2-FD4C-8A7D-C8CA0DFDACEE}" srcOrd="0" destOrd="0" presId="urn:microsoft.com/office/officeart/2005/8/layout/vList2"/>
    <dgm:cxn modelId="{BC1615B2-5ADD-1547-9CAE-56E1A4974D7A}" type="presParOf" srcId="{93241D47-060E-7746-AB9E-D7348F668328}" destId="{771F5C1E-5766-DB48-81DB-0DB9AEE647D4}" srcOrd="1" destOrd="0" presId="urn:microsoft.com/office/officeart/2005/8/layout/vList2"/>
    <dgm:cxn modelId="{B206FEDA-1F09-5140-9A95-1077B3047CB8}" type="presParOf" srcId="{93241D47-060E-7746-AB9E-D7348F668328}" destId="{AEC21B45-7CE6-2A47-8A47-39C2F72D59A1}" srcOrd="2" destOrd="0" presId="urn:microsoft.com/office/officeart/2005/8/layout/vList2"/>
    <dgm:cxn modelId="{181E32BD-C376-DB42-BB4F-7465B40D8B9E}" type="presParOf" srcId="{93241D47-060E-7746-AB9E-D7348F668328}" destId="{28BA5503-9865-FF47-9FEF-A820C7563A68}" srcOrd="3" destOrd="0" presId="urn:microsoft.com/office/officeart/2005/8/layout/vList2"/>
    <dgm:cxn modelId="{322BC9FF-B08E-6F44-97E5-AEE02D807A74}" type="presParOf" srcId="{93241D47-060E-7746-AB9E-D7348F668328}" destId="{DE072493-D207-2E4B-85C4-D9FC76A35A9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291C87-927F-4589-9E1F-27997DA31A0D}"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FCD59E3-1178-4D69-B14C-1584819620E8}">
      <dgm:prSet/>
      <dgm:spPr/>
      <dgm:t>
        <a:bodyPr/>
        <a:lstStyle/>
        <a:p>
          <a:r>
            <a:rPr lang="en-US"/>
            <a:t>Background Tile image Selection</a:t>
          </a:r>
        </a:p>
      </dgm:t>
    </dgm:pt>
    <dgm:pt modelId="{79AAFE42-1889-4E36-BB53-BAF70FBE03DF}" type="parTrans" cxnId="{3BB487B6-4A27-4DDC-96D4-1C55B10000A8}">
      <dgm:prSet/>
      <dgm:spPr/>
      <dgm:t>
        <a:bodyPr/>
        <a:lstStyle/>
        <a:p>
          <a:endParaRPr lang="en-US"/>
        </a:p>
      </dgm:t>
    </dgm:pt>
    <dgm:pt modelId="{79469690-8E6E-425C-9694-349DD589563B}" type="sibTrans" cxnId="{3BB487B6-4A27-4DDC-96D4-1C55B10000A8}">
      <dgm:prSet/>
      <dgm:spPr/>
      <dgm:t>
        <a:bodyPr/>
        <a:lstStyle/>
        <a:p>
          <a:endParaRPr lang="en-US"/>
        </a:p>
      </dgm:t>
    </dgm:pt>
    <dgm:pt modelId="{10E07D24-A8CA-4926-9621-1D6844483CDB}">
      <dgm:prSet/>
      <dgm:spPr/>
      <dgm:t>
        <a:bodyPr/>
        <a:lstStyle/>
        <a:p>
          <a:r>
            <a:rPr lang="en-US" dirty="0"/>
            <a:t>Selection of Board Size</a:t>
          </a:r>
        </a:p>
      </dgm:t>
    </dgm:pt>
    <dgm:pt modelId="{847BE05F-981D-4B80-A1F1-4FA853AFAB73}" type="parTrans" cxnId="{4AC9449A-6C9E-4EEB-850C-C287B05BE1B4}">
      <dgm:prSet/>
      <dgm:spPr/>
      <dgm:t>
        <a:bodyPr/>
        <a:lstStyle/>
        <a:p>
          <a:endParaRPr lang="en-US"/>
        </a:p>
      </dgm:t>
    </dgm:pt>
    <dgm:pt modelId="{09051599-CDE9-4882-851E-6FF25AC79A2F}" type="sibTrans" cxnId="{4AC9449A-6C9E-4EEB-850C-C287B05BE1B4}">
      <dgm:prSet/>
      <dgm:spPr/>
      <dgm:t>
        <a:bodyPr/>
        <a:lstStyle/>
        <a:p>
          <a:endParaRPr lang="en-US"/>
        </a:p>
      </dgm:t>
    </dgm:pt>
    <dgm:pt modelId="{3088EB06-5B31-4912-B506-2555FBCD36D6}">
      <dgm:prSet/>
      <dgm:spPr/>
      <dgm:t>
        <a:bodyPr/>
        <a:lstStyle/>
        <a:p>
          <a:r>
            <a:rPr lang="en-US" dirty="0"/>
            <a:t>Enabled Music through out the game</a:t>
          </a:r>
        </a:p>
      </dgm:t>
    </dgm:pt>
    <dgm:pt modelId="{3504110C-36AE-47A6-A872-3F930DEF16D3}" type="parTrans" cxnId="{E06C1C5F-E25E-421B-AA0B-ACE40EBDEEA3}">
      <dgm:prSet/>
      <dgm:spPr/>
      <dgm:t>
        <a:bodyPr/>
        <a:lstStyle/>
        <a:p>
          <a:endParaRPr lang="en-US"/>
        </a:p>
      </dgm:t>
    </dgm:pt>
    <dgm:pt modelId="{242E7390-A6E6-4C26-8883-2F968B4A4D59}" type="sibTrans" cxnId="{E06C1C5F-E25E-421B-AA0B-ACE40EBDEEA3}">
      <dgm:prSet/>
      <dgm:spPr/>
      <dgm:t>
        <a:bodyPr/>
        <a:lstStyle/>
        <a:p>
          <a:endParaRPr lang="en-US"/>
        </a:p>
      </dgm:t>
    </dgm:pt>
    <dgm:pt modelId="{AA57624B-64F4-4D86-B47E-15FC68A09C86}">
      <dgm:prSet/>
      <dgm:spPr/>
      <dgm:t>
        <a:bodyPr/>
        <a:lstStyle/>
        <a:p>
          <a:r>
            <a:rPr lang="en-US" dirty="0"/>
            <a:t>Enable/Disable Numbers on the image Tile</a:t>
          </a:r>
        </a:p>
      </dgm:t>
    </dgm:pt>
    <dgm:pt modelId="{74E4ABDC-7C35-490B-BB41-03CD2238B84B}" type="parTrans" cxnId="{4914325E-A018-4652-BE56-B8274B69232D}">
      <dgm:prSet/>
      <dgm:spPr/>
      <dgm:t>
        <a:bodyPr/>
        <a:lstStyle/>
        <a:p>
          <a:endParaRPr lang="en-US"/>
        </a:p>
      </dgm:t>
    </dgm:pt>
    <dgm:pt modelId="{D8AD6E67-2C83-465E-88E2-EE70906AE5B0}" type="sibTrans" cxnId="{4914325E-A018-4652-BE56-B8274B69232D}">
      <dgm:prSet/>
      <dgm:spPr/>
      <dgm:t>
        <a:bodyPr/>
        <a:lstStyle/>
        <a:p>
          <a:endParaRPr lang="en-US"/>
        </a:p>
      </dgm:t>
    </dgm:pt>
    <dgm:pt modelId="{169D14B8-317F-49DF-85C7-383277194A7C}">
      <dgm:prSet/>
      <dgm:spPr/>
      <dgm:t>
        <a:bodyPr/>
        <a:lstStyle/>
        <a:p>
          <a:r>
            <a:rPr lang="en-US" dirty="0"/>
            <a:t>User can pause the game</a:t>
          </a:r>
        </a:p>
      </dgm:t>
    </dgm:pt>
    <dgm:pt modelId="{5F8E0D6D-8D1E-4F2D-8C65-054EE2BDE7DA}" type="parTrans" cxnId="{DE77CEA7-91AD-42F5-85BF-21A5A611D8F5}">
      <dgm:prSet/>
      <dgm:spPr/>
      <dgm:t>
        <a:bodyPr/>
        <a:lstStyle/>
        <a:p>
          <a:endParaRPr lang="en-US"/>
        </a:p>
      </dgm:t>
    </dgm:pt>
    <dgm:pt modelId="{1307132C-0D08-4A30-B3F3-70979C05AF61}" type="sibTrans" cxnId="{DE77CEA7-91AD-42F5-85BF-21A5A611D8F5}">
      <dgm:prSet/>
      <dgm:spPr/>
      <dgm:t>
        <a:bodyPr/>
        <a:lstStyle/>
        <a:p>
          <a:endParaRPr lang="en-US"/>
        </a:p>
      </dgm:t>
    </dgm:pt>
    <dgm:pt modelId="{D323E1DD-D688-435C-B98D-4C69F5CEE9ED}">
      <dgm:prSet/>
      <dgm:spPr/>
      <dgm:t>
        <a:bodyPr/>
        <a:lstStyle/>
        <a:p>
          <a:r>
            <a:rPr lang="en-US" noProof="0" dirty="0"/>
            <a:t>Timer and Moves Display during Game.</a:t>
          </a:r>
        </a:p>
      </dgm:t>
    </dgm:pt>
    <dgm:pt modelId="{1B1E39E7-9232-487A-BDAB-D1F1051AD4A4}" type="parTrans" cxnId="{8BAA355F-A0B2-418D-9A9A-7F197FB9C614}">
      <dgm:prSet/>
      <dgm:spPr/>
      <dgm:t>
        <a:bodyPr/>
        <a:lstStyle/>
        <a:p>
          <a:endParaRPr lang="en-US"/>
        </a:p>
      </dgm:t>
    </dgm:pt>
    <dgm:pt modelId="{5A96475C-A6BC-4C2C-A94F-7EF711E37338}" type="sibTrans" cxnId="{8BAA355F-A0B2-418D-9A9A-7F197FB9C614}">
      <dgm:prSet/>
      <dgm:spPr/>
      <dgm:t>
        <a:bodyPr/>
        <a:lstStyle/>
        <a:p>
          <a:endParaRPr lang="en-US"/>
        </a:p>
      </dgm:t>
    </dgm:pt>
    <dgm:pt modelId="{DE693880-8752-4B68-9102-396A2A29A06B}">
      <dgm:prSet/>
      <dgm:spPr/>
      <dgm:t>
        <a:bodyPr/>
        <a:lstStyle/>
        <a:p>
          <a:r>
            <a:rPr lang="en-US" dirty="0"/>
            <a:t>Winner announcement with the time and number of moves</a:t>
          </a:r>
        </a:p>
      </dgm:t>
    </dgm:pt>
    <dgm:pt modelId="{EC646A9C-42F2-4AD0-BC9A-513E40E8A4BA}" type="parTrans" cxnId="{87F65708-38C9-4EA8-8E03-E5D8D2748128}">
      <dgm:prSet/>
      <dgm:spPr/>
      <dgm:t>
        <a:bodyPr/>
        <a:lstStyle/>
        <a:p>
          <a:endParaRPr lang="en-US"/>
        </a:p>
      </dgm:t>
    </dgm:pt>
    <dgm:pt modelId="{4CEA6A61-A89F-4CEF-8586-EDF34FB73FBC}" type="sibTrans" cxnId="{87F65708-38C9-4EA8-8E03-E5D8D2748128}">
      <dgm:prSet/>
      <dgm:spPr/>
      <dgm:t>
        <a:bodyPr/>
        <a:lstStyle/>
        <a:p>
          <a:endParaRPr lang="en-US"/>
        </a:p>
      </dgm:t>
    </dgm:pt>
    <dgm:pt modelId="{587C7C97-484E-CD41-9054-F63FA54CD403}">
      <dgm:prSet/>
      <dgm:spPr/>
      <dgm:t>
        <a:bodyPr/>
        <a:lstStyle/>
        <a:p>
          <a:r>
            <a:rPr lang="en-US" dirty="0"/>
            <a:t>Animations</a:t>
          </a:r>
        </a:p>
      </dgm:t>
    </dgm:pt>
    <dgm:pt modelId="{035985BB-E974-F04A-931D-3FD23EEC55B9}" type="parTrans" cxnId="{A73E25E2-941D-7E46-ABA7-69E3096A1A74}">
      <dgm:prSet/>
      <dgm:spPr/>
    </dgm:pt>
    <dgm:pt modelId="{275BF65D-3464-2F4C-9249-FF1417C30C6D}" type="sibTrans" cxnId="{A73E25E2-941D-7E46-ABA7-69E3096A1A74}">
      <dgm:prSet/>
      <dgm:spPr/>
    </dgm:pt>
    <dgm:pt modelId="{1915A263-F3AE-5047-9A3E-77C1BBC76DC1}" type="pres">
      <dgm:prSet presAssocID="{9B291C87-927F-4589-9E1F-27997DA31A0D}" presName="linear" presStyleCnt="0">
        <dgm:presLayoutVars>
          <dgm:animLvl val="lvl"/>
          <dgm:resizeHandles val="exact"/>
        </dgm:presLayoutVars>
      </dgm:prSet>
      <dgm:spPr/>
    </dgm:pt>
    <dgm:pt modelId="{EA0C33F0-2CBC-D049-ACE2-70EF56B892A8}" type="pres">
      <dgm:prSet presAssocID="{6FCD59E3-1178-4D69-B14C-1584819620E8}" presName="parentText" presStyleLbl="node1" presStyleIdx="0" presStyleCnt="8">
        <dgm:presLayoutVars>
          <dgm:chMax val="0"/>
          <dgm:bulletEnabled val="1"/>
        </dgm:presLayoutVars>
      </dgm:prSet>
      <dgm:spPr/>
    </dgm:pt>
    <dgm:pt modelId="{975C1193-F9FD-004B-858F-33634EAFD95A}" type="pres">
      <dgm:prSet presAssocID="{79469690-8E6E-425C-9694-349DD589563B}" presName="spacer" presStyleCnt="0"/>
      <dgm:spPr/>
    </dgm:pt>
    <dgm:pt modelId="{2C3147D9-DB35-594D-8237-88B082EE63F9}" type="pres">
      <dgm:prSet presAssocID="{10E07D24-A8CA-4926-9621-1D6844483CDB}" presName="parentText" presStyleLbl="node1" presStyleIdx="1" presStyleCnt="8">
        <dgm:presLayoutVars>
          <dgm:chMax val="0"/>
          <dgm:bulletEnabled val="1"/>
        </dgm:presLayoutVars>
      </dgm:prSet>
      <dgm:spPr/>
    </dgm:pt>
    <dgm:pt modelId="{7C257ED1-D4DF-D144-A08C-42DA88F2B094}" type="pres">
      <dgm:prSet presAssocID="{09051599-CDE9-4882-851E-6FF25AC79A2F}" presName="spacer" presStyleCnt="0"/>
      <dgm:spPr/>
    </dgm:pt>
    <dgm:pt modelId="{3B451947-E606-F248-B9D4-C13A55CAB661}" type="pres">
      <dgm:prSet presAssocID="{3088EB06-5B31-4912-B506-2555FBCD36D6}" presName="parentText" presStyleLbl="node1" presStyleIdx="2" presStyleCnt="8">
        <dgm:presLayoutVars>
          <dgm:chMax val="0"/>
          <dgm:bulletEnabled val="1"/>
        </dgm:presLayoutVars>
      </dgm:prSet>
      <dgm:spPr/>
    </dgm:pt>
    <dgm:pt modelId="{D12C05A9-7364-8D48-9DDA-F6B6BA45BECA}" type="pres">
      <dgm:prSet presAssocID="{242E7390-A6E6-4C26-8883-2F968B4A4D59}" presName="spacer" presStyleCnt="0"/>
      <dgm:spPr/>
    </dgm:pt>
    <dgm:pt modelId="{7D6C59C9-8DA0-A14C-875C-9BE958B47F9E}" type="pres">
      <dgm:prSet presAssocID="{587C7C97-484E-CD41-9054-F63FA54CD403}" presName="parentText" presStyleLbl="node1" presStyleIdx="3" presStyleCnt="8">
        <dgm:presLayoutVars>
          <dgm:chMax val="0"/>
          <dgm:bulletEnabled val="1"/>
        </dgm:presLayoutVars>
      </dgm:prSet>
      <dgm:spPr/>
    </dgm:pt>
    <dgm:pt modelId="{5AAB0C00-4756-6349-BB71-AF4151D12072}" type="pres">
      <dgm:prSet presAssocID="{275BF65D-3464-2F4C-9249-FF1417C30C6D}" presName="spacer" presStyleCnt="0"/>
      <dgm:spPr/>
    </dgm:pt>
    <dgm:pt modelId="{2C4D2600-4BF5-0C49-8AAE-A6D80D105CA8}" type="pres">
      <dgm:prSet presAssocID="{AA57624B-64F4-4D86-B47E-15FC68A09C86}" presName="parentText" presStyleLbl="node1" presStyleIdx="4" presStyleCnt="8">
        <dgm:presLayoutVars>
          <dgm:chMax val="0"/>
          <dgm:bulletEnabled val="1"/>
        </dgm:presLayoutVars>
      </dgm:prSet>
      <dgm:spPr/>
    </dgm:pt>
    <dgm:pt modelId="{071F17EC-56A1-8646-A2C9-B03E12FB4E9D}" type="pres">
      <dgm:prSet presAssocID="{D8AD6E67-2C83-465E-88E2-EE70906AE5B0}" presName="spacer" presStyleCnt="0"/>
      <dgm:spPr/>
    </dgm:pt>
    <dgm:pt modelId="{B1020986-ADA0-8F42-BD1D-322520896164}" type="pres">
      <dgm:prSet presAssocID="{169D14B8-317F-49DF-85C7-383277194A7C}" presName="parentText" presStyleLbl="node1" presStyleIdx="5" presStyleCnt="8">
        <dgm:presLayoutVars>
          <dgm:chMax val="0"/>
          <dgm:bulletEnabled val="1"/>
        </dgm:presLayoutVars>
      </dgm:prSet>
      <dgm:spPr/>
    </dgm:pt>
    <dgm:pt modelId="{C5B5DC35-4F45-D54A-9863-53658EACA50B}" type="pres">
      <dgm:prSet presAssocID="{1307132C-0D08-4A30-B3F3-70979C05AF61}" presName="spacer" presStyleCnt="0"/>
      <dgm:spPr/>
    </dgm:pt>
    <dgm:pt modelId="{76D70369-D31A-264A-9E4D-4F4A159369A4}" type="pres">
      <dgm:prSet presAssocID="{D323E1DD-D688-435C-B98D-4C69F5CEE9ED}" presName="parentText" presStyleLbl="node1" presStyleIdx="6" presStyleCnt="8">
        <dgm:presLayoutVars>
          <dgm:chMax val="0"/>
          <dgm:bulletEnabled val="1"/>
        </dgm:presLayoutVars>
      </dgm:prSet>
      <dgm:spPr/>
    </dgm:pt>
    <dgm:pt modelId="{3B0D4EF3-FD46-D04D-AC11-623B163AD05B}" type="pres">
      <dgm:prSet presAssocID="{5A96475C-A6BC-4C2C-A94F-7EF711E37338}" presName="spacer" presStyleCnt="0"/>
      <dgm:spPr/>
    </dgm:pt>
    <dgm:pt modelId="{CF790667-538D-1E43-9776-80193446DE25}" type="pres">
      <dgm:prSet presAssocID="{DE693880-8752-4B68-9102-396A2A29A06B}" presName="parentText" presStyleLbl="node1" presStyleIdx="7" presStyleCnt="8">
        <dgm:presLayoutVars>
          <dgm:chMax val="0"/>
          <dgm:bulletEnabled val="1"/>
        </dgm:presLayoutVars>
      </dgm:prSet>
      <dgm:spPr/>
    </dgm:pt>
  </dgm:ptLst>
  <dgm:cxnLst>
    <dgm:cxn modelId="{75008803-6BDB-724F-B1D7-9E01FD99D433}" type="presOf" srcId="{169D14B8-317F-49DF-85C7-383277194A7C}" destId="{B1020986-ADA0-8F42-BD1D-322520896164}" srcOrd="0" destOrd="0" presId="urn:microsoft.com/office/officeart/2005/8/layout/vList2"/>
    <dgm:cxn modelId="{87F65708-38C9-4EA8-8E03-E5D8D2748128}" srcId="{9B291C87-927F-4589-9E1F-27997DA31A0D}" destId="{DE693880-8752-4B68-9102-396A2A29A06B}" srcOrd="7" destOrd="0" parTransId="{EC646A9C-42F2-4AD0-BC9A-513E40E8A4BA}" sibTransId="{4CEA6A61-A89F-4CEF-8586-EDF34FB73FBC}"/>
    <dgm:cxn modelId="{8635811F-30B2-9A4D-ABFF-BB14F92C60E4}" type="presOf" srcId="{DE693880-8752-4B68-9102-396A2A29A06B}" destId="{CF790667-538D-1E43-9776-80193446DE25}" srcOrd="0" destOrd="0" presId="urn:microsoft.com/office/officeart/2005/8/layout/vList2"/>
    <dgm:cxn modelId="{CB504F40-AAC3-7C4C-8D14-D053FE7DBDFE}" type="presOf" srcId="{9B291C87-927F-4589-9E1F-27997DA31A0D}" destId="{1915A263-F3AE-5047-9A3E-77C1BBC76DC1}" srcOrd="0" destOrd="0" presId="urn:microsoft.com/office/officeart/2005/8/layout/vList2"/>
    <dgm:cxn modelId="{4914325E-A018-4652-BE56-B8274B69232D}" srcId="{9B291C87-927F-4589-9E1F-27997DA31A0D}" destId="{AA57624B-64F4-4D86-B47E-15FC68A09C86}" srcOrd="4" destOrd="0" parTransId="{74E4ABDC-7C35-490B-BB41-03CD2238B84B}" sibTransId="{D8AD6E67-2C83-465E-88E2-EE70906AE5B0}"/>
    <dgm:cxn modelId="{E06C1C5F-E25E-421B-AA0B-ACE40EBDEEA3}" srcId="{9B291C87-927F-4589-9E1F-27997DA31A0D}" destId="{3088EB06-5B31-4912-B506-2555FBCD36D6}" srcOrd="2" destOrd="0" parTransId="{3504110C-36AE-47A6-A872-3F930DEF16D3}" sibTransId="{242E7390-A6E6-4C26-8883-2F968B4A4D59}"/>
    <dgm:cxn modelId="{8BAA355F-A0B2-418D-9A9A-7F197FB9C614}" srcId="{9B291C87-927F-4589-9E1F-27997DA31A0D}" destId="{D323E1DD-D688-435C-B98D-4C69F5CEE9ED}" srcOrd="6" destOrd="0" parTransId="{1B1E39E7-9232-487A-BDAB-D1F1051AD4A4}" sibTransId="{5A96475C-A6BC-4C2C-A94F-7EF711E37338}"/>
    <dgm:cxn modelId="{8CCEDC72-3143-9546-8C02-1A267341BABD}" type="presOf" srcId="{6FCD59E3-1178-4D69-B14C-1584819620E8}" destId="{EA0C33F0-2CBC-D049-ACE2-70EF56B892A8}" srcOrd="0" destOrd="0" presId="urn:microsoft.com/office/officeart/2005/8/layout/vList2"/>
    <dgm:cxn modelId="{FBA1157B-FA2A-3F46-BEC2-338BA7D6522E}" type="presOf" srcId="{AA57624B-64F4-4D86-B47E-15FC68A09C86}" destId="{2C4D2600-4BF5-0C49-8AAE-A6D80D105CA8}" srcOrd="0" destOrd="0" presId="urn:microsoft.com/office/officeart/2005/8/layout/vList2"/>
    <dgm:cxn modelId="{4AC9449A-6C9E-4EEB-850C-C287B05BE1B4}" srcId="{9B291C87-927F-4589-9E1F-27997DA31A0D}" destId="{10E07D24-A8CA-4926-9621-1D6844483CDB}" srcOrd="1" destOrd="0" parTransId="{847BE05F-981D-4B80-A1F1-4FA853AFAB73}" sibTransId="{09051599-CDE9-4882-851E-6FF25AC79A2F}"/>
    <dgm:cxn modelId="{DE77CEA7-91AD-42F5-85BF-21A5A611D8F5}" srcId="{9B291C87-927F-4589-9E1F-27997DA31A0D}" destId="{169D14B8-317F-49DF-85C7-383277194A7C}" srcOrd="5" destOrd="0" parTransId="{5F8E0D6D-8D1E-4F2D-8C65-054EE2BDE7DA}" sibTransId="{1307132C-0D08-4A30-B3F3-70979C05AF61}"/>
    <dgm:cxn modelId="{3BB487B6-4A27-4DDC-96D4-1C55B10000A8}" srcId="{9B291C87-927F-4589-9E1F-27997DA31A0D}" destId="{6FCD59E3-1178-4D69-B14C-1584819620E8}" srcOrd="0" destOrd="0" parTransId="{79AAFE42-1889-4E36-BB53-BAF70FBE03DF}" sibTransId="{79469690-8E6E-425C-9694-349DD589563B}"/>
    <dgm:cxn modelId="{832FE4D3-7C88-C04B-920F-1B5F17C1826E}" type="presOf" srcId="{10E07D24-A8CA-4926-9621-1D6844483CDB}" destId="{2C3147D9-DB35-594D-8237-88B082EE63F9}" srcOrd="0" destOrd="0" presId="urn:microsoft.com/office/officeart/2005/8/layout/vList2"/>
    <dgm:cxn modelId="{A73E25E2-941D-7E46-ABA7-69E3096A1A74}" srcId="{9B291C87-927F-4589-9E1F-27997DA31A0D}" destId="{587C7C97-484E-CD41-9054-F63FA54CD403}" srcOrd="3" destOrd="0" parTransId="{035985BB-E974-F04A-931D-3FD23EEC55B9}" sibTransId="{275BF65D-3464-2F4C-9249-FF1417C30C6D}"/>
    <dgm:cxn modelId="{ABF600E6-9D88-5546-858C-1CCD02C5F75C}" type="presOf" srcId="{D323E1DD-D688-435C-B98D-4C69F5CEE9ED}" destId="{76D70369-D31A-264A-9E4D-4F4A159369A4}" srcOrd="0" destOrd="0" presId="urn:microsoft.com/office/officeart/2005/8/layout/vList2"/>
    <dgm:cxn modelId="{19ACCBEC-274E-674F-A063-525315969996}" type="presOf" srcId="{587C7C97-484E-CD41-9054-F63FA54CD403}" destId="{7D6C59C9-8DA0-A14C-875C-9BE958B47F9E}" srcOrd="0" destOrd="0" presId="urn:microsoft.com/office/officeart/2005/8/layout/vList2"/>
    <dgm:cxn modelId="{CF2F7CFC-56DF-7F41-A889-DFDE08B9A30A}" type="presOf" srcId="{3088EB06-5B31-4912-B506-2555FBCD36D6}" destId="{3B451947-E606-F248-B9D4-C13A55CAB661}" srcOrd="0" destOrd="0" presId="urn:microsoft.com/office/officeart/2005/8/layout/vList2"/>
    <dgm:cxn modelId="{BA301D66-97AA-AD48-A9A5-2C8AB9C38FCA}" type="presParOf" srcId="{1915A263-F3AE-5047-9A3E-77C1BBC76DC1}" destId="{EA0C33F0-2CBC-D049-ACE2-70EF56B892A8}" srcOrd="0" destOrd="0" presId="urn:microsoft.com/office/officeart/2005/8/layout/vList2"/>
    <dgm:cxn modelId="{8EAC576B-DA96-0348-8AE2-D18A67A3BDAE}" type="presParOf" srcId="{1915A263-F3AE-5047-9A3E-77C1BBC76DC1}" destId="{975C1193-F9FD-004B-858F-33634EAFD95A}" srcOrd="1" destOrd="0" presId="urn:microsoft.com/office/officeart/2005/8/layout/vList2"/>
    <dgm:cxn modelId="{0D8E0E0D-328A-574E-B10E-7A1A2871765A}" type="presParOf" srcId="{1915A263-F3AE-5047-9A3E-77C1BBC76DC1}" destId="{2C3147D9-DB35-594D-8237-88B082EE63F9}" srcOrd="2" destOrd="0" presId="urn:microsoft.com/office/officeart/2005/8/layout/vList2"/>
    <dgm:cxn modelId="{100CA006-C47E-C74F-B6D0-DC8118AAB30A}" type="presParOf" srcId="{1915A263-F3AE-5047-9A3E-77C1BBC76DC1}" destId="{7C257ED1-D4DF-D144-A08C-42DA88F2B094}" srcOrd="3" destOrd="0" presId="urn:microsoft.com/office/officeart/2005/8/layout/vList2"/>
    <dgm:cxn modelId="{FA170111-6891-9C4D-8435-E1EF361F2400}" type="presParOf" srcId="{1915A263-F3AE-5047-9A3E-77C1BBC76DC1}" destId="{3B451947-E606-F248-B9D4-C13A55CAB661}" srcOrd="4" destOrd="0" presId="urn:microsoft.com/office/officeart/2005/8/layout/vList2"/>
    <dgm:cxn modelId="{A3776BE8-45A3-984C-B250-695709CE4FD3}" type="presParOf" srcId="{1915A263-F3AE-5047-9A3E-77C1BBC76DC1}" destId="{D12C05A9-7364-8D48-9DDA-F6B6BA45BECA}" srcOrd="5" destOrd="0" presId="urn:microsoft.com/office/officeart/2005/8/layout/vList2"/>
    <dgm:cxn modelId="{19E052B8-451C-2445-AC59-3B8D3714B124}" type="presParOf" srcId="{1915A263-F3AE-5047-9A3E-77C1BBC76DC1}" destId="{7D6C59C9-8DA0-A14C-875C-9BE958B47F9E}" srcOrd="6" destOrd="0" presId="urn:microsoft.com/office/officeart/2005/8/layout/vList2"/>
    <dgm:cxn modelId="{DBD659FE-FA3B-0F41-8084-E106C297536E}" type="presParOf" srcId="{1915A263-F3AE-5047-9A3E-77C1BBC76DC1}" destId="{5AAB0C00-4756-6349-BB71-AF4151D12072}" srcOrd="7" destOrd="0" presId="urn:microsoft.com/office/officeart/2005/8/layout/vList2"/>
    <dgm:cxn modelId="{D28B6C80-3E46-EA4E-9F0F-66CCB724E728}" type="presParOf" srcId="{1915A263-F3AE-5047-9A3E-77C1BBC76DC1}" destId="{2C4D2600-4BF5-0C49-8AAE-A6D80D105CA8}" srcOrd="8" destOrd="0" presId="urn:microsoft.com/office/officeart/2005/8/layout/vList2"/>
    <dgm:cxn modelId="{ACEDFBE7-F77C-934A-83E3-C36714D21F29}" type="presParOf" srcId="{1915A263-F3AE-5047-9A3E-77C1BBC76DC1}" destId="{071F17EC-56A1-8646-A2C9-B03E12FB4E9D}" srcOrd="9" destOrd="0" presId="urn:microsoft.com/office/officeart/2005/8/layout/vList2"/>
    <dgm:cxn modelId="{5390BE69-2C67-E741-9402-9C5EDD13E8C0}" type="presParOf" srcId="{1915A263-F3AE-5047-9A3E-77C1BBC76DC1}" destId="{B1020986-ADA0-8F42-BD1D-322520896164}" srcOrd="10" destOrd="0" presId="urn:microsoft.com/office/officeart/2005/8/layout/vList2"/>
    <dgm:cxn modelId="{EF2F3DFB-61CB-9849-AA6C-0A3F5F360EF6}" type="presParOf" srcId="{1915A263-F3AE-5047-9A3E-77C1BBC76DC1}" destId="{C5B5DC35-4F45-D54A-9863-53658EACA50B}" srcOrd="11" destOrd="0" presId="urn:microsoft.com/office/officeart/2005/8/layout/vList2"/>
    <dgm:cxn modelId="{3156279E-3017-614B-8DD6-AF2986880C19}" type="presParOf" srcId="{1915A263-F3AE-5047-9A3E-77C1BBC76DC1}" destId="{76D70369-D31A-264A-9E4D-4F4A159369A4}" srcOrd="12" destOrd="0" presId="urn:microsoft.com/office/officeart/2005/8/layout/vList2"/>
    <dgm:cxn modelId="{5236C6D5-0317-9540-ADE2-4CA69A84424B}" type="presParOf" srcId="{1915A263-F3AE-5047-9A3E-77C1BBC76DC1}" destId="{3B0D4EF3-FD46-D04D-AC11-623B163AD05B}" srcOrd="13" destOrd="0" presId="urn:microsoft.com/office/officeart/2005/8/layout/vList2"/>
    <dgm:cxn modelId="{BF5E89CB-1478-1C4A-9E79-75986CE7D172}" type="presParOf" srcId="{1915A263-F3AE-5047-9A3E-77C1BBC76DC1}" destId="{CF790667-538D-1E43-9776-80193446DE25}"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5E646-EFF2-FD4C-8A7D-C8CA0DFDACEE}">
      <dsp:nvSpPr>
        <dsp:cNvPr id="0" name=""/>
        <dsp:cNvSpPr/>
      </dsp:nvSpPr>
      <dsp:spPr>
        <a:xfrm>
          <a:off x="0" y="39851"/>
          <a:ext cx="6833175" cy="17966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0" i="0" kern="1200"/>
            <a:t>The Fifteen Puzzle is a classic sliding puzzle game that consists of a 4x4 grid with numbered tiles. The objective is to arrange the tiles in numerical order from 1 to 15, with the empty space at the bottom right corner.</a:t>
          </a:r>
          <a:endParaRPr lang="en-US" sz="2000" kern="1200"/>
        </a:p>
      </dsp:txBody>
      <dsp:txXfrm>
        <a:off x="87707" y="127558"/>
        <a:ext cx="6657761" cy="1621267"/>
      </dsp:txXfrm>
    </dsp:sp>
    <dsp:sp modelId="{AEC21B45-7CE6-2A47-8A47-39C2F72D59A1}">
      <dsp:nvSpPr>
        <dsp:cNvPr id="0" name=""/>
        <dsp:cNvSpPr/>
      </dsp:nvSpPr>
      <dsp:spPr>
        <a:xfrm>
          <a:off x="0" y="1894132"/>
          <a:ext cx="6833175" cy="1796681"/>
        </a:xfrm>
        <a:prstGeom prst="roundRect">
          <a:avLst/>
        </a:prstGeom>
        <a:solidFill>
          <a:schemeClr val="accent2">
            <a:hueOff val="-760709"/>
            <a:satOff val="-5253"/>
            <a:lumOff val="15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0" i="0" kern="1200"/>
            <a:t>Initially, the tiles are shuffled randomly, creating a disordered configuration. You can move tiles into the empty space by sliding them horizontally or vertically, attempting to reposition the tiles sequentially until the numbers are ordered correctly.</a:t>
          </a:r>
          <a:endParaRPr lang="en-US" sz="2000" kern="1200"/>
        </a:p>
      </dsp:txBody>
      <dsp:txXfrm>
        <a:off x="87707" y="1981839"/>
        <a:ext cx="6657761" cy="1621267"/>
      </dsp:txXfrm>
    </dsp:sp>
    <dsp:sp modelId="{DE072493-D207-2E4B-85C4-D9FC76A35A9A}">
      <dsp:nvSpPr>
        <dsp:cNvPr id="0" name=""/>
        <dsp:cNvSpPr/>
      </dsp:nvSpPr>
      <dsp:spPr>
        <a:xfrm>
          <a:off x="0" y="3748413"/>
          <a:ext cx="6833175" cy="1796681"/>
        </a:xfrm>
        <a:prstGeom prst="roundRect">
          <a:avLst/>
        </a:prstGeom>
        <a:solidFill>
          <a:schemeClr val="accent2">
            <a:hueOff val="-1521419"/>
            <a:satOff val="-10507"/>
            <a:lumOff val="31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0" i="0" kern="1200"/>
            <a:t>The challenge lies in the limited movement—only adjacent tiles to the empty space can be moved at any given time. This limitation makes it necessary to strategize movements and plan ahead to solve the puzzle efficiently.</a:t>
          </a:r>
          <a:endParaRPr lang="en-US" sz="2000" kern="1200"/>
        </a:p>
      </dsp:txBody>
      <dsp:txXfrm>
        <a:off x="87707" y="3836120"/>
        <a:ext cx="6657761" cy="1621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C33F0-2CBC-D049-ACE2-70EF56B892A8}">
      <dsp:nvSpPr>
        <dsp:cNvPr id="0" name=""/>
        <dsp:cNvSpPr/>
      </dsp:nvSpPr>
      <dsp:spPr>
        <a:xfrm>
          <a:off x="0" y="897184"/>
          <a:ext cx="5464315" cy="393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Background Tile image Selection</a:t>
          </a:r>
        </a:p>
      </dsp:txBody>
      <dsp:txXfrm>
        <a:off x="19191" y="916375"/>
        <a:ext cx="5425933" cy="354738"/>
      </dsp:txXfrm>
    </dsp:sp>
    <dsp:sp modelId="{2C3147D9-DB35-594D-8237-88B082EE63F9}">
      <dsp:nvSpPr>
        <dsp:cNvPr id="0" name=""/>
        <dsp:cNvSpPr/>
      </dsp:nvSpPr>
      <dsp:spPr>
        <a:xfrm>
          <a:off x="0" y="1336384"/>
          <a:ext cx="5464315" cy="3931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Selection of Board Size</a:t>
          </a:r>
        </a:p>
      </dsp:txBody>
      <dsp:txXfrm>
        <a:off x="19191" y="1355575"/>
        <a:ext cx="5425933" cy="354738"/>
      </dsp:txXfrm>
    </dsp:sp>
    <dsp:sp modelId="{3B451947-E606-F248-B9D4-C13A55CAB661}">
      <dsp:nvSpPr>
        <dsp:cNvPr id="0" name=""/>
        <dsp:cNvSpPr/>
      </dsp:nvSpPr>
      <dsp:spPr>
        <a:xfrm>
          <a:off x="0" y="1775584"/>
          <a:ext cx="5464315" cy="393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Enabled Music through out the game</a:t>
          </a:r>
        </a:p>
      </dsp:txBody>
      <dsp:txXfrm>
        <a:off x="19191" y="1794775"/>
        <a:ext cx="5425933" cy="354738"/>
      </dsp:txXfrm>
    </dsp:sp>
    <dsp:sp modelId="{7D6C59C9-8DA0-A14C-875C-9BE958B47F9E}">
      <dsp:nvSpPr>
        <dsp:cNvPr id="0" name=""/>
        <dsp:cNvSpPr/>
      </dsp:nvSpPr>
      <dsp:spPr>
        <a:xfrm>
          <a:off x="0" y="2214784"/>
          <a:ext cx="5464315" cy="3931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Animations</a:t>
          </a:r>
        </a:p>
      </dsp:txBody>
      <dsp:txXfrm>
        <a:off x="19191" y="2233975"/>
        <a:ext cx="5425933" cy="354738"/>
      </dsp:txXfrm>
    </dsp:sp>
    <dsp:sp modelId="{2C4D2600-4BF5-0C49-8AAE-A6D80D105CA8}">
      <dsp:nvSpPr>
        <dsp:cNvPr id="0" name=""/>
        <dsp:cNvSpPr/>
      </dsp:nvSpPr>
      <dsp:spPr>
        <a:xfrm>
          <a:off x="0" y="2653984"/>
          <a:ext cx="5464315" cy="3931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Enable/Disable Numbers on the image Tile</a:t>
          </a:r>
        </a:p>
      </dsp:txBody>
      <dsp:txXfrm>
        <a:off x="19191" y="2673175"/>
        <a:ext cx="5425933" cy="354738"/>
      </dsp:txXfrm>
    </dsp:sp>
    <dsp:sp modelId="{B1020986-ADA0-8F42-BD1D-322520896164}">
      <dsp:nvSpPr>
        <dsp:cNvPr id="0" name=""/>
        <dsp:cNvSpPr/>
      </dsp:nvSpPr>
      <dsp:spPr>
        <a:xfrm>
          <a:off x="0" y="3093184"/>
          <a:ext cx="5464315" cy="393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User can pause the game</a:t>
          </a:r>
        </a:p>
      </dsp:txBody>
      <dsp:txXfrm>
        <a:off x="19191" y="3112375"/>
        <a:ext cx="5425933" cy="354738"/>
      </dsp:txXfrm>
    </dsp:sp>
    <dsp:sp modelId="{76D70369-D31A-264A-9E4D-4F4A159369A4}">
      <dsp:nvSpPr>
        <dsp:cNvPr id="0" name=""/>
        <dsp:cNvSpPr/>
      </dsp:nvSpPr>
      <dsp:spPr>
        <a:xfrm>
          <a:off x="0" y="3532384"/>
          <a:ext cx="5464315" cy="3931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noProof="0" dirty="0"/>
            <a:t>Timer and Moves Display during Game.</a:t>
          </a:r>
        </a:p>
      </dsp:txBody>
      <dsp:txXfrm>
        <a:off x="19191" y="3551575"/>
        <a:ext cx="5425933" cy="354738"/>
      </dsp:txXfrm>
    </dsp:sp>
    <dsp:sp modelId="{CF790667-538D-1E43-9776-80193446DE25}">
      <dsp:nvSpPr>
        <dsp:cNvPr id="0" name=""/>
        <dsp:cNvSpPr/>
      </dsp:nvSpPr>
      <dsp:spPr>
        <a:xfrm>
          <a:off x="0" y="3971584"/>
          <a:ext cx="5464315" cy="393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Winner announcement with the time and number of moves</a:t>
          </a:r>
        </a:p>
      </dsp:txBody>
      <dsp:txXfrm>
        <a:off x="19191" y="3990775"/>
        <a:ext cx="5425933" cy="3547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12/1/23</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9020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12/1/23</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352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12/1/23</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886940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12/1/23</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41221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12/1/23</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8928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12/1/23</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035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12/1/23</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5503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12/1/23</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4519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12/1/23</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254930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12/1/23</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051979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12/1/23</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024831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12/1/23</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6335333"/>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22" name="Rectangle 21">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34B9DE3-1715-4EE3-99FA-C9BC12F5D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6742728-83D0-61AB-BB89-BCCD4236D1D6}"/>
              </a:ext>
            </a:extLst>
          </p:cNvPr>
          <p:cNvPicPr>
            <a:picLocks noChangeAspect="1"/>
          </p:cNvPicPr>
          <p:nvPr/>
        </p:nvPicPr>
        <p:blipFill rotWithShape="1">
          <a:blip r:embed="rId2">
            <a:alphaModFix amt="40000"/>
          </a:blip>
          <a:srcRect t="7489" r="-1" b="8219"/>
          <a:stretch/>
        </p:blipFill>
        <p:spPr>
          <a:xfrm>
            <a:off x="20" y="10"/>
            <a:ext cx="12188932" cy="6857990"/>
          </a:xfrm>
          <a:prstGeom prst="rect">
            <a:avLst/>
          </a:prstGeom>
        </p:spPr>
      </p:pic>
      <p:sp>
        <p:nvSpPr>
          <p:cNvPr id="2" name="Title 1">
            <a:extLst>
              <a:ext uri="{FF2B5EF4-FFF2-40B4-BE49-F238E27FC236}">
                <a16:creationId xmlns:a16="http://schemas.microsoft.com/office/drawing/2014/main" id="{E075C6C2-8EAC-73F2-FDC2-BD4FC01EC3DA}"/>
              </a:ext>
            </a:extLst>
          </p:cNvPr>
          <p:cNvSpPr>
            <a:spLocks noGrp="1"/>
          </p:cNvSpPr>
          <p:nvPr>
            <p:ph type="ctrTitle"/>
          </p:nvPr>
        </p:nvSpPr>
        <p:spPr>
          <a:xfrm>
            <a:off x="482601" y="799418"/>
            <a:ext cx="5613398" cy="2929357"/>
          </a:xfrm>
        </p:spPr>
        <p:txBody>
          <a:bodyPr vert="horz" lIns="91440" tIns="45720" rIns="91440" bIns="45720" rtlCol="0" anchor="t">
            <a:normAutofit/>
          </a:bodyPr>
          <a:lstStyle/>
          <a:p>
            <a:r>
              <a:rPr lang="en-US" dirty="0">
                <a:solidFill>
                  <a:srgbClr val="FFFFFF"/>
                </a:solidFill>
              </a:rPr>
              <a:t>Fifteen Puzzle</a:t>
            </a:r>
          </a:p>
        </p:txBody>
      </p:sp>
      <p:cxnSp>
        <p:nvCxnSpPr>
          <p:cNvPr id="26" name="Straight Connector 25">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Subtitle 2">
            <a:extLst>
              <a:ext uri="{FF2B5EF4-FFF2-40B4-BE49-F238E27FC236}">
                <a16:creationId xmlns:a16="http://schemas.microsoft.com/office/drawing/2014/main" id="{EE3B5C7C-B5F1-3CEF-0EFD-F3DA1A256F2E}"/>
              </a:ext>
            </a:extLst>
          </p:cNvPr>
          <p:cNvSpPr>
            <a:spLocks noGrp="1"/>
          </p:cNvSpPr>
          <p:nvPr>
            <p:ph type="subTitle" idx="1"/>
          </p:nvPr>
        </p:nvSpPr>
        <p:spPr>
          <a:xfrm>
            <a:off x="4890653" y="3653409"/>
            <a:ext cx="5533671" cy="2299681"/>
          </a:xfrm>
        </p:spPr>
        <p:txBody>
          <a:bodyPr vert="horz" lIns="91440" tIns="45720" rIns="91440" bIns="45720" rtlCol="0" anchor="b">
            <a:normAutofit/>
          </a:bodyPr>
          <a:lstStyle/>
          <a:p>
            <a:pPr algn="r"/>
            <a:r>
              <a:rPr lang="en-US" sz="2000" dirty="0">
                <a:solidFill>
                  <a:srgbClr val="FFFFFF"/>
                </a:solidFill>
              </a:rPr>
              <a:t>Project Team : </a:t>
            </a:r>
          </a:p>
          <a:p>
            <a:pPr algn="r"/>
            <a:r>
              <a:rPr lang="en-US" sz="2000" dirty="0">
                <a:solidFill>
                  <a:srgbClr val="FFFFFF"/>
                </a:solidFill>
              </a:rPr>
              <a:t>Sandeep Reddy </a:t>
            </a:r>
          </a:p>
          <a:p>
            <a:pPr algn="r"/>
            <a:r>
              <a:rPr lang="en-US" sz="2000" dirty="0">
                <a:solidFill>
                  <a:srgbClr val="FFFFFF"/>
                </a:solidFill>
              </a:rPr>
              <a:t>Venkata </a:t>
            </a:r>
            <a:r>
              <a:rPr lang="en-US" sz="2000">
                <a:solidFill>
                  <a:srgbClr val="FFFFFF"/>
                </a:solidFill>
              </a:rPr>
              <a:t>Prudhvi</a:t>
            </a:r>
            <a:r>
              <a:rPr lang="en-US" sz="2000" dirty="0">
                <a:solidFill>
                  <a:srgbClr val="FFFFFF"/>
                </a:solidFill>
              </a:rPr>
              <a:t> Raj</a:t>
            </a:r>
          </a:p>
          <a:p>
            <a:pPr algn="r"/>
            <a:r>
              <a:rPr lang="en-US" sz="2000" dirty="0">
                <a:solidFill>
                  <a:srgbClr val="FFFFFF"/>
                </a:solidFill>
              </a:rPr>
              <a:t>Gopesh Krishna Mohan</a:t>
            </a:r>
          </a:p>
        </p:txBody>
      </p:sp>
      <p:cxnSp>
        <p:nvCxnSpPr>
          <p:cNvPr id="28" name="Straight Connector 27">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0628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7609-6A7E-C724-ABA3-DA34AB89156B}"/>
              </a:ext>
            </a:extLst>
          </p:cNvPr>
          <p:cNvSpPr>
            <a:spLocks noGrp="1"/>
          </p:cNvSpPr>
          <p:nvPr>
            <p:ph type="title"/>
          </p:nvPr>
        </p:nvSpPr>
        <p:spPr>
          <a:xfrm>
            <a:off x="482600" y="978408"/>
            <a:ext cx="10634472" cy="469900"/>
          </a:xfrm>
        </p:spPr>
        <p:txBody>
          <a:bodyPr/>
          <a:lstStyle/>
          <a:p>
            <a:r>
              <a:rPr lang="en-US" dirty="0"/>
              <a:t>Animations tile movement</a:t>
            </a:r>
          </a:p>
        </p:txBody>
      </p:sp>
      <p:pic>
        <p:nvPicPr>
          <p:cNvPr id="4" name="Content Placeholder 3">
            <a:extLst>
              <a:ext uri="{FF2B5EF4-FFF2-40B4-BE49-F238E27FC236}">
                <a16:creationId xmlns:a16="http://schemas.microsoft.com/office/drawing/2014/main" id="{C89BDFE8-20EB-FEB8-E683-8DB302149C60}"/>
              </a:ext>
            </a:extLst>
          </p:cNvPr>
          <p:cNvPicPr>
            <a:picLocks noGrp="1" noChangeAspect="1"/>
          </p:cNvPicPr>
          <p:nvPr>
            <p:ph idx="1"/>
          </p:nvPr>
        </p:nvPicPr>
        <p:blipFill>
          <a:blip r:embed="rId2"/>
          <a:stretch>
            <a:fillRect/>
          </a:stretch>
        </p:blipFill>
        <p:spPr>
          <a:xfrm>
            <a:off x="1020113" y="2391135"/>
            <a:ext cx="7493000" cy="469900"/>
          </a:xfrm>
          <a:prstGeom prst="rect">
            <a:avLst/>
          </a:prstGeom>
        </p:spPr>
      </p:pic>
    </p:spTree>
    <p:extLst>
      <p:ext uri="{BB962C8B-B14F-4D97-AF65-F5344CB8AC3E}">
        <p14:creationId xmlns:p14="http://schemas.microsoft.com/office/powerpoint/2010/main" val="331318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B006B-E9E6-BD82-4E16-32FF006BAE7E}"/>
              </a:ext>
            </a:extLst>
          </p:cNvPr>
          <p:cNvSpPr>
            <a:spLocks noGrp="1"/>
          </p:cNvSpPr>
          <p:nvPr>
            <p:ph type="title"/>
          </p:nvPr>
        </p:nvSpPr>
        <p:spPr>
          <a:xfrm>
            <a:off x="482600" y="645899"/>
            <a:ext cx="10634472" cy="1404574"/>
          </a:xfrm>
        </p:spPr>
        <p:txBody>
          <a:bodyPr/>
          <a:lstStyle/>
          <a:p>
            <a:r>
              <a:rPr lang="en-US" sz="4000" dirty="0"/>
              <a:t>Enable/Disable Numbers on the image Tile</a:t>
            </a:r>
            <a:br>
              <a:rPr lang="en-US" sz="4000" dirty="0"/>
            </a:br>
            <a:endParaRPr lang="en-US" sz="4000" b="1" dirty="0"/>
          </a:p>
        </p:txBody>
      </p:sp>
      <p:pic>
        <p:nvPicPr>
          <p:cNvPr id="4" name="Picture 3">
            <a:extLst>
              <a:ext uri="{FF2B5EF4-FFF2-40B4-BE49-F238E27FC236}">
                <a16:creationId xmlns:a16="http://schemas.microsoft.com/office/drawing/2014/main" id="{9796E662-F4DE-3EA6-9FE7-37235739EC85}"/>
              </a:ext>
            </a:extLst>
          </p:cNvPr>
          <p:cNvPicPr>
            <a:picLocks noChangeAspect="1"/>
          </p:cNvPicPr>
          <p:nvPr/>
        </p:nvPicPr>
        <p:blipFill>
          <a:blip r:embed="rId2"/>
          <a:stretch>
            <a:fillRect/>
          </a:stretch>
        </p:blipFill>
        <p:spPr>
          <a:xfrm>
            <a:off x="367145" y="1989791"/>
            <a:ext cx="5260279" cy="3420970"/>
          </a:xfrm>
          <a:prstGeom prst="rect">
            <a:avLst/>
          </a:prstGeom>
        </p:spPr>
      </p:pic>
      <p:pic>
        <p:nvPicPr>
          <p:cNvPr id="5" name="Picture 4">
            <a:extLst>
              <a:ext uri="{FF2B5EF4-FFF2-40B4-BE49-F238E27FC236}">
                <a16:creationId xmlns:a16="http://schemas.microsoft.com/office/drawing/2014/main" id="{AE9F4178-58B7-EFC7-FD07-9C31500BF06E}"/>
              </a:ext>
            </a:extLst>
          </p:cNvPr>
          <p:cNvPicPr>
            <a:picLocks noChangeAspect="1"/>
          </p:cNvPicPr>
          <p:nvPr/>
        </p:nvPicPr>
        <p:blipFill>
          <a:blip r:embed="rId3"/>
          <a:stretch>
            <a:fillRect/>
          </a:stretch>
        </p:blipFill>
        <p:spPr>
          <a:xfrm>
            <a:off x="5891695" y="1888514"/>
            <a:ext cx="4961106" cy="3559516"/>
          </a:xfrm>
          <a:prstGeom prst="rect">
            <a:avLst/>
          </a:prstGeom>
        </p:spPr>
      </p:pic>
    </p:spTree>
    <p:extLst>
      <p:ext uri="{BB962C8B-B14F-4D97-AF65-F5344CB8AC3E}">
        <p14:creationId xmlns:p14="http://schemas.microsoft.com/office/powerpoint/2010/main" val="2440675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C6B8-F805-F8E8-3BE1-AD99AC6CD147}"/>
              </a:ext>
            </a:extLst>
          </p:cNvPr>
          <p:cNvSpPr>
            <a:spLocks noGrp="1"/>
          </p:cNvSpPr>
          <p:nvPr>
            <p:ph type="title"/>
          </p:nvPr>
        </p:nvSpPr>
        <p:spPr>
          <a:xfrm>
            <a:off x="482600" y="978408"/>
            <a:ext cx="10634472" cy="767265"/>
          </a:xfrm>
        </p:spPr>
        <p:txBody>
          <a:bodyPr/>
          <a:lstStyle/>
          <a:p>
            <a:r>
              <a:rPr lang="en-US" sz="4400" dirty="0"/>
              <a:t>Timer and Moves Display during </a:t>
            </a:r>
            <a:r>
              <a:rPr lang="en-US" sz="3600" dirty="0"/>
              <a:t>Game</a:t>
            </a:r>
            <a:br>
              <a:rPr lang="en-US" dirty="0"/>
            </a:br>
            <a:endParaRPr lang="en-US" dirty="0"/>
          </a:p>
        </p:txBody>
      </p:sp>
      <p:pic>
        <p:nvPicPr>
          <p:cNvPr id="7" name="Picture 6">
            <a:extLst>
              <a:ext uri="{FF2B5EF4-FFF2-40B4-BE49-F238E27FC236}">
                <a16:creationId xmlns:a16="http://schemas.microsoft.com/office/drawing/2014/main" id="{049E9B86-CF41-4F9B-E7AA-949AE338B7FF}"/>
              </a:ext>
            </a:extLst>
          </p:cNvPr>
          <p:cNvPicPr>
            <a:picLocks noChangeAspect="1"/>
          </p:cNvPicPr>
          <p:nvPr/>
        </p:nvPicPr>
        <p:blipFill>
          <a:blip r:embed="rId2"/>
          <a:stretch>
            <a:fillRect/>
          </a:stretch>
        </p:blipFill>
        <p:spPr>
          <a:xfrm>
            <a:off x="925369" y="1745673"/>
            <a:ext cx="2832100" cy="2616200"/>
          </a:xfrm>
          <a:prstGeom prst="rect">
            <a:avLst/>
          </a:prstGeom>
        </p:spPr>
      </p:pic>
      <p:pic>
        <p:nvPicPr>
          <p:cNvPr id="8" name="Picture 7">
            <a:extLst>
              <a:ext uri="{FF2B5EF4-FFF2-40B4-BE49-F238E27FC236}">
                <a16:creationId xmlns:a16="http://schemas.microsoft.com/office/drawing/2014/main" id="{35D9BA3A-6457-8DCA-8D55-6DDE7A02FBD2}"/>
              </a:ext>
            </a:extLst>
          </p:cNvPr>
          <p:cNvPicPr>
            <a:picLocks noChangeAspect="1"/>
          </p:cNvPicPr>
          <p:nvPr/>
        </p:nvPicPr>
        <p:blipFill>
          <a:blip r:embed="rId3"/>
          <a:stretch>
            <a:fillRect/>
          </a:stretch>
        </p:blipFill>
        <p:spPr>
          <a:xfrm>
            <a:off x="3757469" y="2272145"/>
            <a:ext cx="7772400" cy="1278749"/>
          </a:xfrm>
          <a:prstGeom prst="rect">
            <a:avLst/>
          </a:prstGeom>
        </p:spPr>
      </p:pic>
      <p:pic>
        <p:nvPicPr>
          <p:cNvPr id="9" name="Picture 8">
            <a:extLst>
              <a:ext uri="{FF2B5EF4-FFF2-40B4-BE49-F238E27FC236}">
                <a16:creationId xmlns:a16="http://schemas.microsoft.com/office/drawing/2014/main" id="{CA15A627-1B41-1DCF-41AB-C4F42D0D734F}"/>
              </a:ext>
            </a:extLst>
          </p:cNvPr>
          <p:cNvPicPr>
            <a:picLocks noChangeAspect="1"/>
          </p:cNvPicPr>
          <p:nvPr/>
        </p:nvPicPr>
        <p:blipFill>
          <a:blip r:embed="rId4"/>
          <a:stretch>
            <a:fillRect/>
          </a:stretch>
        </p:blipFill>
        <p:spPr>
          <a:xfrm>
            <a:off x="1913636" y="3746805"/>
            <a:ext cx="7772400" cy="2283080"/>
          </a:xfrm>
          <a:prstGeom prst="rect">
            <a:avLst/>
          </a:prstGeom>
        </p:spPr>
      </p:pic>
    </p:spTree>
    <p:extLst>
      <p:ext uri="{BB962C8B-B14F-4D97-AF65-F5344CB8AC3E}">
        <p14:creationId xmlns:p14="http://schemas.microsoft.com/office/powerpoint/2010/main" val="1215148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D851-0382-DE24-315B-3D4A80AA93B4}"/>
              </a:ext>
            </a:extLst>
          </p:cNvPr>
          <p:cNvSpPr>
            <a:spLocks noGrp="1"/>
          </p:cNvSpPr>
          <p:nvPr>
            <p:ph type="title"/>
          </p:nvPr>
        </p:nvSpPr>
        <p:spPr>
          <a:xfrm>
            <a:off x="482600" y="581891"/>
            <a:ext cx="10634472" cy="1094509"/>
          </a:xfrm>
        </p:spPr>
        <p:txBody>
          <a:bodyPr/>
          <a:lstStyle/>
          <a:p>
            <a:r>
              <a:rPr lang="en-US" sz="4800" dirty="0"/>
              <a:t>User can pause the game</a:t>
            </a:r>
          </a:p>
        </p:txBody>
      </p:sp>
      <p:pic>
        <p:nvPicPr>
          <p:cNvPr id="4" name="Picture 3">
            <a:extLst>
              <a:ext uri="{FF2B5EF4-FFF2-40B4-BE49-F238E27FC236}">
                <a16:creationId xmlns:a16="http://schemas.microsoft.com/office/drawing/2014/main" id="{5F5ADFC2-F834-333A-F6B0-CB14A8D1540B}"/>
              </a:ext>
            </a:extLst>
          </p:cNvPr>
          <p:cNvPicPr>
            <a:picLocks noChangeAspect="1"/>
          </p:cNvPicPr>
          <p:nvPr/>
        </p:nvPicPr>
        <p:blipFill>
          <a:blip r:embed="rId2"/>
          <a:stretch>
            <a:fillRect/>
          </a:stretch>
        </p:blipFill>
        <p:spPr>
          <a:xfrm>
            <a:off x="1141530" y="1828800"/>
            <a:ext cx="2094978" cy="3934690"/>
          </a:xfrm>
          <a:prstGeom prst="rect">
            <a:avLst/>
          </a:prstGeom>
        </p:spPr>
      </p:pic>
      <p:pic>
        <p:nvPicPr>
          <p:cNvPr id="5" name="Picture 4">
            <a:extLst>
              <a:ext uri="{FF2B5EF4-FFF2-40B4-BE49-F238E27FC236}">
                <a16:creationId xmlns:a16="http://schemas.microsoft.com/office/drawing/2014/main" id="{E7E4B64C-8F84-B673-04A8-0D8D988E8DFD}"/>
              </a:ext>
            </a:extLst>
          </p:cNvPr>
          <p:cNvPicPr>
            <a:picLocks noChangeAspect="1"/>
          </p:cNvPicPr>
          <p:nvPr/>
        </p:nvPicPr>
        <p:blipFill>
          <a:blip r:embed="rId3"/>
          <a:stretch>
            <a:fillRect/>
          </a:stretch>
        </p:blipFill>
        <p:spPr>
          <a:xfrm>
            <a:off x="5062104" y="2136487"/>
            <a:ext cx="5753100" cy="2806700"/>
          </a:xfrm>
          <a:prstGeom prst="rect">
            <a:avLst/>
          </a:prstGeom>
        </p:spPr>
      </p:pic>
    </p:spTree>
    <p:extLst>
      <p:ext uri="{BB962C8B-B14F-4D97-AF65-F5344CB8AC3E}">
        <p14:creationId xmlns:p14="http://schemas.microsoft.com/office/powerpoint/2010/main" val="3837688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B42C-4DAC-DC3F-DDE3-D20CB5209CE7}"/>
              </a:ext>
            </a:extLst>
          </p:cNvPr>
          <p:cNvSpPr>
            <a:spLocks noGrp="1"/>
          </p:cNvSpPr>
          <p:nvPr>
            <p:ph type="title"/>
          </p:nvPr>
        </p:nvSpPr>
        <p:spPr>
          <a:xfrm>
            <a:off x="482600" y="729026"/>
            <a:ext cx="11252200" cy="739556"/>
          </a:xfrm>
        </p:spPr>
        <p:txBody>
          <a:bodyPr/>
          <a:lstStyle/>
          <a:p>
            <a:r>
              <a:rPr lang="en-US" sz="3200" dirty="0"/>
              <a:t>Winner announcement with the time and number of moves</a:t>
            </a:r>
            <a:br>
              <a:rPr lang="en-US" sz="3200" dirty="0"/>
            </a:br>
            <a:endParaRPr lang="en-US" sz="3200" dirty="0"/>
          </a:p>
        </p:txBody>
      </p:sp>
      <p:pic>
        <p:nvPicPr>
          <p:cNvPr id="4" name="Picture 3">
            <a:extLst>
              <a:ext uri="{FF2B5EF4-FFF2-40B4-BE49-F238E27FC236}">
                <a16:creationId xmlns:a16="http://schemas.microsoft.com/office/drawing/2014/main" id="{516B0E0E-AFEE-2D22-AC41-9E3841A4BCCC}"/>
              </a:ext>
            </a:extLst>
          </p:cNvPr>
          <p:cNvPicPr>
            <a:picLocks noChangeAspect="1"/>
          </p:cNvPicPr>
          <p:nvPr/>
        </p:nvPicPr>
        <p:blipFill>
          <a:blip r:embed="rId2"/>
          <a:stretch>
            <a:fillRect/>
          </a:stretch>
        </p:blipFill>
        <p:spPr>
          <a:xfrm>
            <a:off x="290945" y="1323835"/>
            <a:ext cx="5613400" cy="2920552"/>
          </a:xfrm>
          <a:prstGeom prst="rect">
            <a:avLst/>
          </a:prstGeom>
        </p:spPr>
      </p:pic>
      <p:pic>
        <p:nvPicPr>
          <p:cNvPr id="5" name="Picture 4">
            <a:extLst>
              <a:ext uri="{FF2B5EF4-FFF2-40B4-BE49-F238E27FC236}">
                <a16:creationId xmlns:a16="http://schemas.microsoft.com/office/drawing/2014/main" id="{E822CE60-5624-A47C-7A92-1E106A58E7D2}"/>
              </a:ext>
            </a:extLst>
          </p:cNvPr>
          <p:cNvPicPr>
            <a:picLocks noChangeAspect="1"/>
          </p:cNvPicPr>
          <p:nvPr/>
        </p:nvPicPr>
        <p:blipFill>
          <a:blip r:embed="rId3"/>
          <a:stretch>
            <a:fillRect/>
          </a:stretch>
        </p:blipFill>
        <p:spPr>
          <a:xfrm>
            <a:off x="621145" y="5097402"/>
            <a:ext cx="7772400" cy="1052398"/>
          </a:xfrm>
          <a:prstGeom prst="rect">
            <a:avLst/>
          </a:prstGeom>
        </p:spPr>
      </p:pic>
      <p:pic>
        <p:nvPicPr>
          <p:cNvPr id="6" name="Picture 5">
            <a:extLst>
              <a:ext uri="{FF2B5EF4-FFF2-40B4-BE49-F238E27FC236}">
                <a16:creationId xmlns:a16="http://schemas.microsoft.com/office/drawing/2014/main" id="{468847AF-979C-079E-B332-DECC1450E08F}"/>
              </a:ext>
            </a:extLst>
          </p:cNvPr>
          <p:cNvPicPr>
            <a:picLocks noChangeAspect="1"/>
          </p:cNvPicPr>
          <p:nvPr/>
        </p:nvPicPr>
        <p:blipFill>
          <a:blip r:embed="rId4"/>
          <a:stretch>
            <a:fillRect/>
          </a:stretch>
        </p:blipFill>
        <p:spPr>
          <a:xfrm>
            <a:off x="5313219" y="2784111"/>
            <a:ext cx="6587836" cy="2054653"/>
          </a:xfrm>
          <a:prstGeom prst="rect">
            <a:avLst/>
          </a:prstGeom>
        </p:spPr>
      </p:pic>
    </p:spTree>
    <p:extLst>
      <p:ext uri="{BB962C8B-B14F-4D97-AF65-F5344CB8AC3E}">
        <p14:creationId xmlns:p14="http://schemas.microsoft.com/office/powerpoint/2010/main" val="870572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7" name="Rectangle 1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68031CAA-3FE5-6A0C-6C74-9429E92E9E9A}"/>
              </a:ext>
            </a:extLst>
          </p:cNvPr>
          <p:cNvPicPr>
            <a:picLocks noChangeAspect="1"/>
          </p:cNvPicPr>
          <p:nvPr/>
        </p:nvPicPr>
        <p:blipFill rotWithShape="1">
          <a:blip r:embed="rId2">
            <a:alphaModFix/>
          </a:blip>
          <a:srcRect t="11824" r="-1" b="13157"/>
          <a:stretch/>
        </p:blipFill>
        <p:spPr>
          <a:xfrm>
            <a:off x="20" y="-1"/>
            <a:ext cx="12188932" cy="6858000"/>
          </a:xfrm>
          <a:prstGeom prst="rect">
            <a:avLst/>
          </a:prstGeom>
        </p:spPr>
      </p:pic>
      <p:sp>
        <p:nvSpPr>
          <p:cNvPr id="19" name="Rectangle 18">
            <a:extLst>
              <a:ext uri="{FF2B5EF4-FFF2-40B4-BE49-F238E27FC236}">
                <a16:creationId xmlns:a16="http://schemas.microsoft.com/office/drawing/2014/main" id="{C89012F3-E872-4965-8202-7945C4E70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367E1-00D8-9E8B-F09E-2CA0F314E4A7}"/>
              </a:ext>
            </a:extLst>
          </p:cNvPr>
          <p:cNvSpPr>
            <a:spLocks noGrp="1"/>
          </p:cNvSpPr>
          <p:nvPr>
            <p:ph type="title"/>
          </p:nvPr>
        </p:nvSpPr>
        <p:spPr>
          <a:xfrm>
            <a:off x="482600" y="732032"/>
            <a:ext cx="5925577" cy="2966822"/>
          </a:xfrm>
        </p:spPr>
        <p:txBody>
          <a:bodyPr vert="horz" lIns="91440" tIns="45720" rIns="91440" bIns="45720" rtlCol="0" anchor="b">
            <a:normAutofit/>
          </a:bodyPr>
          <a:lstStyle/>
          <a:p>
            <a:r>
              <a:rPr lang="en-US" sz="8000" dirty="0">
                <a:solidFill>
                  <a:srgbClr val="FFFFFF"/>
                </a:solidFill>
              </a:rPr>
              <a:t>Thank You </a:t>
            </a:r>
          </a:p>
        </p:txBody>
      </p:sp>
      <p:cxnSp>
        <p:nvCxnSpPr>
          <p:cNvPr id="21" name="Straight Connector 20">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4921031-DE97-4979-8D9E-C47904360F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1545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3200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2EE356-A629-4F1A-9BAD-E21B3B10D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B7ED41-F3D7-4286-AD0B-B4A216D7E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10" y="489853"/>
            <a:ext cx="3990149" cy="585810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212E3-AE1C-0657-B202-2452D300BD51}"/>
              </a:ext>
            </a:extLst>
          </p:cNvPr>
          <p:cNvSpPr>
            <a:spLocks noGrp="1"/>
          </p:cNvSpPr>
          <p:nvPr>
            <p:ph type="title"/>
          </p:nvPr>
        </p:nvSpPr>
        <p:spPr>
          <a:xfrm>
            <a:off x="678955" y="976152"/>
            <a:ext cx="3555211" cy="5024920"/>
          </a:xfrm>
        </p:spPr>
        <p:txBody>
          <a:bodyPr anchor="ctr">
            <a:normAutofit/>
          </a:bodyPr>
          <a:lstStyle/>
          <a:p>
            <a:r>
              <a:rPr lang="en-US" sz="5100"/>
              <a:t>Description</a:t>
            </a:r>
          </a:p>
        </p:txBody>
      </p:sp>
      <p:cxnSp>
        <p:nvCxnSpPr>
          <p:cNvPr id="13" name="Straight Connector 12">
            <a:extLst>
              <a:ext uri="{FF2B5EF4-FFF2-40B4-BE49-F238E27FC236}">
                <a16:creationId xmlns:a16="http://schemas.microsoft.com/office/drawing/2014/main" id="{0317483B-E60B-4F41-9448-D757B9FCD2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B44B66-1945-4638-8E9A-4F49493D7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Content Placeholder 2">
            <a:extLst>
              <a:ext uri="{FF2B5EF4-FFF2-40B4-BE49-F238E27FC236}">
                <a16:creationId xmlns:a16="http://schemas.microsoft.com/office/drawing/2014/main" id="{7FA142DC-A03D-D1F5-7DDC-CD7F6118EDB7}"/>
              </a:ext>
            </a:extLst>
          </p:cNvPr>
          <p:cNvGraphicFramePr>
            <a:graphicFrameLocks noGrp="1"/>
          </p:cNvGraphicFramePr>
          <p:nvPr>
            <p:ph idx="1"/>
            <p:extLst>
              <p:ext uri="{D42A27DB-BD31-4B8C-83A1-F6EECF244321}">
                <p14:modId xmlns:p14="http://schemas.microsoft.com/office/powerpoint/2010/main" val="3145772897"/>
              </p:ext>
            </p:extLst>
          </p:nvPr>
        </p:nvGraphicFramePr>
        <p:xfrm>
          <a:off x="4796496" y="636527"/>
          <a:ext cx="6833175" cy="5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4170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9" name="Rectangle 18">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EC7D7-0FC3-93B6-3C5E-FE6249FBF682}"/>
              </a:ext>
            </a:extLst>
          </p:cNvPr>
          <p:cNvSpPr>
            <a:spLocks noGrp="1"/>
          </p:cNvSpPr>
          <p:nvPr>
            <p:ph type="title"/>
          </p:nvPr>
        </p:nvSpPr>
        <p:spPr>
          <a:xfrm>
            <a:off x="6014678" y="702870"/>
            <a:ext cx="5614993" cy="1153638"/>
          </a:xfrm>
        </p:spPr>
        <p:txBody>
          <a:bodyPr vert="horz" lIns="91440" tIns="45720" rIns="91440" bIns="45720" rtlCol="0" anchor="b">
            <a:normAutofit/>
          </a:bodyPr>
          <a:lstStyle/>
          <a:p>
            <a:r>
              <a:rPr lang="en-US" dirty="0"/>
              <a:t>UML Diagram</a:t>
            </a:r>
          </a:p>
        </p:txBody>
      </p:sp>
      <p:sp>
        <p:nvSpPr>
          <p:cNvPr id="3" name="Content Placeholder 2">
            <a:extLst>
              <a:ext uri="{FF2B5EF4-FFF2-40B4-BE49-F238E27FC236}">
                <a16:creationId xmlns:a16="http://schemas.microsoft.com/office/drawing/2014/main" id="{CD30A795-36EE-E046-43B6-AF4D94316B92}"/>
              </a:ext>
            </a:extLst>
          </p:cNvPr>
          <p:cNvSpPr>
            <a:spLocks noGrp="1"/>
          </p:cNvSpPr>
          <p:nvPr>
            <p:ph idx="1"/>
          </p:nvPr>
        </p:nvSpPr>
        <p:spPr>
          <a:xfrm>
            <a:off x="748145" y="1648719"/>
            <a:ext cx="10556809" cy="3175524"/>
          </a:xfrm>
        </p:spPr>
        <p:txBody>
          <a:bodyPr vert="horz" lIns="91440" tIns="45720" rIns="91440" bIns="45720" rtlCol="0" anchor="t">
            <a:normAutofit/>
          </a:bodyPr>
          <a:lstStyle/>
          <a:p>
            <a:r>
              <a:rPr lang="en-IN" sz="1800" b="0" i="0" u="none" strike="noStrike" dirty="0" err="1">
                <a:solidFill>
                  <a:srgbClr val="FFFFFF"/>
                </a:solidFill>
                <a:effectLst/>
                <a:latin typeface="Gill Sans" panose="020B0502020104020203" pitchFamily="34" charset="-79"/>
                <a:cs typeface="Gill Sans" panose="020B0502020104020203" pitchFamily="34" charset="-79"/>
              </a:rPr>
              <a:t>nt</a:t>
            </a:r>
            <a:endParaRPr lang="en-US" dirty="0"/>
          </a:p>
        </p:txBody>
      </p:sp>
      <p:cxnSp>
        <p:nvCxnSpPr>
          <p:cNvPr id="21" name="Straight Connector 20">
            <a:extLst>
              <a:ext uri="{FF2B5EF4-FFF2-40B4-BE49-F238E27FC236}">
                <a16:creationId xmlns:a16="http://schemas.microsoft.com/office/drawing/2014/main" id="{FBE3B19C-5EF6-492A-AA6F-EC0C2F236D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2DB647E-7779-454B-9098-17E6CE33DD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C6D1FC5D-7E2F-E6B3-2C77-5B3909C364D0}"/>
              </a:ext>
            </a:extLst>
          </p:cNvPr>
          <p:cNvSpPr/>
          <p:nvPr/>
        </p:nvSpPr>
        <p:spPr>
          <a:xfrm>
            <a:off x="482600" y="2884701"/>
            <a:ext cx="1376855" cy="12297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User</a:t>
            </a:r>
          </a:p>
        </p:txBody>
      </p:sp>
      <p:sp>
        <p:nvSpPr>
          <p:cNvPr id="9" name="Rectangle 8">
            <a:extLst>
              <a:ext uri="{FF2B5EF4-FFF2-40B4-BE49-F238E27FC236}">
                <a16:creationId xmlns:a16="http://schemas.microsoft.com/office/drawing/2014/main" id="{2CC51FD3-E02C-3715-AEAD-FF27088AAB90}"/>
              </a:ext>
            </a:extLst>
          </p:cNvPr>
          <p:cNvSpPr/>
          <p:nvPr/>
        </p:nvSpPr>
        <p:spPr>
          <a:xfrm>
            <a:off x="4185160" y="3005551"/>
            <a:ext cx="1692165" cy="9683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Select Board Size</a:t>
            </a:r>
          </a:p>
        </p:txBody>
      </p:sp>
      <p:sp>
        <p:nvSpPr>
          <p:cNvPr id="11" name="Rectangle 10">
            <a:extLst>
              <a:ext uri="{FF2B5EF4-FFF2-40B4-BE49-F238E27FC236}">
                <a16:creationId xmlns:a16="http://schemas.microsoft.com/office/drawing/2014/main" id="{441ACEC0-E8B5-F669-6978-5E9DF4E4109A}"/>
              </a:ext>
            </a:extLst>
          </p:cNvPr>
          <p:cNvSpPr/>
          <p:nvPr/>
        </p:nvSpPr>
        <p:spPr>
          <a:xfrm>
            <a:off x="6245320" y="3015371"/>
            <a:ext cx="1692165" cy="9683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select image</a:t>
            </a:r>
          </a:p>
        </p:txBody>
      </p:sp>
      <p:sp>
        <p:nvSpPr>
          <p:cNvPr id="25" name="Rectangle 24">
            <a:extLst>
              <a:ext uri="{FF2B5EF4-FFF2-40B4-BE49-F238E27FC236}">
                <a16:creationId xmlns:a16="http://schemas.microsoft.com/office/drawing/2014/main" id="{7F8FDB26-B493-0F1C-74A3-0DE251C52977}"/>
              </a:ext>
            </a:extLst>
          </p:cNvPr>
          <p:cNvSpPr/>
          <p:nvPr/>
        </p:nvSpPr>
        <p:spPr>
          <a:xfrm>
            <a:off x="10409744" y="3015371"/>
            <a:ext cx="1338733" cy="9683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play game</a:t>
            </a:r>
          </a:p>
        </p:txBody>
      </p:sp>
      <p:sp>
        <p:nvSpPr>
          <p:cNvPr id="27" name="Rectangle 26">
            <a:extLst>
              <a:ext uri="{FF2B5EF4-FFF2-40B4-BE49-F238E27FC236}">
                <a16:creationId xmlns:a16="http://schemas.microsoft.com/office/drawing/2014/main" id="{9A364158-FC13-69DE-41F3-4AEDBC741188}"/>
              </a:ext>
            </a:extLst>
          </p:cNvPr>
          <p:cNvSpPr/>
          <p:nvPr/>
        </p:nvSpPr>
        <p:spPr>
          <a:xfrm>
            <a:off x="2117050" y="2996282"/>
            <a:ext cx="1692165" cy="9683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Home Page</a:t>
            </a:r>
          </a:p>
        </p:txBody>
      </p:sp>
      <p:sp>
        <p:nvSpPr>
          <p:cNvPr id="29" name="Rectangle 28">
            <a:extLst>
              <a:ext uri="{FF2B5EF4-FFF2-40B4-BE49-F238E27FC236}">
                <a16:creationId xmlns:a16="http://schemas.microsoft.com/office/drawing/2014/main" id="{4B8FF37C-EF74-90A0-E0DB-9BC99F355A44}"/>
              </a:ext>
            </a:extLst>
          </p:cNvPr>
          <p:cNvSpPr/>
          <p:nvPr/>
        </p:nvSpPr>
        <p:spPr>
          <a:xfrm>
            <a:off x="8374835" y="3015371"/>
            <a:ext cx="1692165" cy="9683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start game</a:t>
            </a:r>
          </a:p>
        </p:txBody>
      </p:sp>
      <p:cxnSp>
        <p:nvCxnSpPr>
          <p:cNvPr id="32" name="Straight Arrow Connector 31">
            <a:extLst>
              <a:ext uri="{FF2B5EF4-FFF2-40B4-BE49-F238E27FC236}">
                <a16:creationId xmlns:a16="http://schemas.microsoft.com/office/drawing/2014/main" id="{88E3EAF6-0195-3647-A281-F33E9411915A}"/>
              </a:ext>
            </a:extLst>
          </p:cNvPr>
          <p:cNvCxnSpPr>
            <a:stCxn id="7" idx="6"/>
            <a:endCxn id="27" idx="1"/>
          </p:cNvCxnSpPr>
          <p:nvPr/>
        </p:nvCxnSpPr>
        <p:spPr>
          <a:xfrm flipV="1">
            <a:off x="1859455" y="3480467"/>
            <a:ext cx="257595" cy="19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38399788-FB29-6194-8A1D-06BAD74EBB8D}"/>
              </a:ext>
            </a:extLst>
          </p:cNvPr>
          <p:cNvCxnSpPr>
            <a:cxnSpLocks/>
          </p:cNvCxnSpPr>
          <p:nvPr/>
        </p:nvCxnSpPr>
        <p:spPr>
          <a:xfrm flipV="1">
            <a:off x="9984058" y="3504333"/>
            <a:ext cx="427491" cy="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6175827-A86D-5D51-7F49-4B4ADDC31CF3}"/>
              </a:ext>
            </a:extLst>
          </p:cNvPr>
          <p:cNvCxnSpPr>
            <a:cxnSpLocks/>
            <a:endCxn id="11" idx="1"/>
          </p:cNvCxnSpPr>
          <p:nvPr/>
        </p:nvCxnSpPr>
        <p:spPr>
          <a:xfrm>
            <a:off x="5817829" y="3480467"/>
            <a:ext cx="427491" cy="190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2DEF1374-1A26-A64C-70B1-B1A9246C5F2A}"/>
              </a:ext>
            </a:extLst>
          </p:cNvPr>
          <p:cNvCxnSpPr>
            <a:cxnSpLocks/>
            <a:stCxn id="11" idx="3"/>
            <a:endCxn id="29" idx="1"/>
          </p:cNvCxnSpPr>
          <p:nvPr/>
        </p:nvCxnSpPr>
        <p:spPr>
          <a:xfrm>
            <a:off x="7937485" y="3499556"/>
            <a:ext cx="4373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62E078A-6108-D0D4-6DE9-66C6E4E42AF8}"/>
              </a:ext>
            </a:extLst>
          </p:cNvPr>
          <p:cNvCxnSpPr>
            <a:cxnSpLocks/>
            <a:endCxn id="9" idx="1"/>
          </p:cNvCxnSpPr>
          <p:nvPr/>
        </p:nvCxnSpPr>
        <p:spPr>
          <a:xfrm>
            <a:off x="3817165" y="3471199"/>
            <a:ext cx="367995" cy="185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094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E16018-5242-F867-CB94-B7AB200FDB0A}"/>
              </a:ext>
            </a:extLst>
          </p:cNvPr>
          <p:cNvSpPr>
            <a:spLocks noGrp="1"/>
          </p:cNvSpPr>
          <p:nvPr>
            <p:ph type="title"/>
          </p:nvPr>
        </p:nvSpPr>
        <p:spPr>
          <a:xfrm>
            <a:off x="482601" y="865128"/>
            <a:ext cx="5613398" cy="5261895"/>
          </a:xfrm>
        </p:spPr>
        <p:txBody>
          <a:bodyPr anchor="ctr">
            <a:normAutofit/>
          </a:bodyPr>
          <a:lstStyle/>
          <a:p>
            <a:r>
              <a:rPr lang="en-US" dirty="0"/>
              <a:t>Key Features</a:t>
            </a:r>
          </a:p>
        </p:txBody>
      </p:sp>
      <p:cxnSp>
        <p:nvCxnSpPr>
          <p:cNvPr id="11" name="Straight Connector 10">
            <a:extLst>
              <a:ext uri="{FF2B5EF4-FFF2-40B4-BE49-F238E27FC236}">
                <a16:creationId xmlns:a16="http://schemas.microsoft.com/office/drawing/2014/main" id="{671B74E7-4838-4A57-A093-7ECD0A0CF3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64B30CE-C2B6-406B-921A-5A1BAAD877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Content Placeholder 2">
            <a:extLst>
              <a:ext uri="{FF2B5EF4-FFF2-40B4-BE49-F238E27FC236}">
                <a16:creationId xmlns:a16="http://schemas.microsoft.com/office/drawing/2014/main" id="{C7FB48C1-7EB3-5510-CCD3-21141BBE5C23}"/>
              </a:ext>
            </a:extLst>
          </p:cNvPr>
          <p:cNvGraphicFramePr>
            <a:graphicFrameLocks noGrp="1"/>
          </p:cNvGraphicFramePr>
          <p:nvPr>
            <p:ph idx="1"/>
            <p:extLst>
              <p:ext uri="{D42A27DB-BD31-4B8C-83A1-F6EECF244321}">
                <p14:modId xmlns:p14="http://schemas.microsoft.com/office/powerpoint/2010/main" val="51567042"/>
              </p:ext>
            </p:extLst>
          </p:nvPr>
        </p:nvGraphicFramePr>
        <p:xfrm>
          <a:off x="6165356" y="865127"/>
          <a:ext cx="5464315" cy="5261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9075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C08A599-B4A1-3CA6-C3B7-77B59024B006}"/>
              </a:ext>
            </a:extLst>
          </p:cNvPr>
          <p:cNvSpPr txBox="1"/>
          <p:nvPr/>
        </p:nvSpPr>
        <p:spPr>
          <a:xfrm>
            <a:off x="356393" y="979712"/>
            <a:ext cx="4478365" cy="2449286"/>
          </a:xfrm>
          <a:prstGeom prst="rect">
            <a:avLst/>
          </a:prstGeom>
        </p:spPr>
        <p:txBody>
          <a:bodyPr vert="horz" lIns="91440" tIns="45720" rIns="91440" bIns="45720" rtlCol="0">
            <a:noAutofit/>
          </a:bodyPr>
          <a:lstStyle/>
          <a:p>
            <a:pPr>
              <a:spcBef>
                <a:spcPct val="0"/>
              </a:spcBef>
              <a:spcAft>
                <a:spcPts val="600"/>
              </a:spcAft>
            </a:pPr>
            <a:r>
              <a:rPr lang="en-US" sz="6600" dirty="0">
                <a:latin typeface="+mj-lt"/>
                <a:ea typeface="+mj-ea"/>
                <a:cs typeface="+mj-cs"/>
              </a:rPr>
              <a:t>Application Home Page </a:t>
            </a:r>
          </a:p>
        </p:txBody>
      </p:sp>
      <p:pic>
        <p:nvPicPr>
          <p:cNvPr id="4" name="Picture 3" descr="A screenshot of a video game&#10;&#10;Description automatically generated">
            <a:extLst>
              <a:ext uri="{FF2B5EF4-FFF2-40B4-BE49-F238E27FC236}">
                <a16:creationId xmlns:a16="http://schemas.microsoft.com/office/drawing/2014/main" id="{0920EE5A-4C7E-DEC4-5FD0-A799A3D27769}"/>
              </a:ext>
            </a:extLst>
          </p:cNvPr>
          <p:cNvPicPr>
            <a:picLocks noChangeAspect="1"/>
          </p:cNvPicPr>
          <p:nvPr/>
        </p:nvPicPr>
        <p:blipFill rotWithShape="1">
          <a:blip r:embed="rId2">
            <a:alphaModFix/>
          </a:blip>
          <a:srcRect l="19346" r="18725" b="2"/>
          <a:stretch/>
        </p:blipFill>
        <p:spPr>
          <a:xfrm>
            <a:off x="5040694" y="489856"/>
            <a:ext cx="6588977" cy="5878282"/>
          </a:xfrm>
          <a:prstGeom prst="rect">
            <a:avLst/>
          </a:prstGeom>
        </p:spPr>
      </p:pic>
      <p:cxnSp>
        <p:nvCxnSpPr>
          <p:cNvPr id="19" name="Straight Connector 18">
            <a:extLst>
              <a:ext uri="{FF2B5EF4-FFF2-40B4-BE49-F238E27FC236}">
                <a16:creationId xmlns:a16="http://schemas.microsoft.com/office/drawing/2014/main" id="{06A9FE31-8E40-4AAC-8B90-1AD6D75205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2CE755F-6139-4A64-8874-30A9A3EFB8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3496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E5E2D5-0784-8D91-6B56-EC83E978EF9E}"/>
              </a:ext>
            </a:extLst>
          </p:cNvPr>
          <p:cNvSpPr>
            <a:spLocks noGrp="1"/>
          </p:cNvSpPr>
          <p:nvPr>
            <p:ph type="title"/>
          </p:nvPr>
        </p:nvSpPr>
        <p:spPr>
          <a:xfrm>
            <a:off x="482600" y="976160"/>
            <a:ext cx="3964251" cy="2237925"/>
          </a:xfrm>
        </p:spPr>
        <p:txBody>
          <a:bodyPr vert="horz" lIns="91440" tIns="45720" rIns="91440" bIns="45720" rtlCol="0">
            <a:normAutofit/>
          </a:bodyPr>
          <a:lstStyle/>
          <a:p>
            <a:r>
              <a:rPr lang="en-US" dirty="0"/>
              <a:t>Game Page</a:t>
            </a:r>
          </a:p>
        </p:txBody>
      </p:sp>
      <p:cxnSp>
        <p:nvCxnSpPr>
          <p:cNvPr id="49" name="Straight Connector 48">
            <a:extLst>
              <a:ext uri="{FF2B5EF4-FFF2-40B4-BE49-F238E27FC236}">
                <a16:creationId xmlns:a16="http://schemas.microsoft.com/office/drawing/2014/main" id="{E9615127-4E4B-44AE-B157-C50975D419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7" name="Content Placeholder 6" descr="A collage of trees&#10;&#10;Description automatically generated">
            <a:extLst>
              <a:ext uri="{FF2B5EF4-FFF2-40B4-BE49-F238E27FC236}">
                <a16:creationId xmlns:a16="http://schemas.microsoft.com/office/drawing/2014/main" id="{BF98F339-F85B-B032-FD4D-39F80A4BA14B}"/>
              </a:ext>
            </a:extLst>
          </p:cNvPr>
          <p:cNvPicPr>
            <a:picLocks noChangeAspect="1"/>
          </p:cNvPicPr>
          <p:nvPr/>
        </p:nvPicPr>
        <p:blipFill rotWithShape="1">
          <a:blip r:embed="rId2">
            <a:alphaModFix/>
          </a:blip>
          <a:srcRect l="559" r="2132"/>
          <a:stretch/>
        </p:blipFill>
        <p:spPr>
          <a:xfrm>
            <a:off x="3380509" y="976160"/>
            <a:ext cx="8249162" cy="4641311"/>
          </a:xfrm>
          <a:prstGeom prst="rect">
            <a:avLst/>
          </a:prstGeom>
        </p:spPr>
      </p:pic>
      <p:cxnSp>
        <p:nvCxnSpPr>
          <p:cNvPr id="51" name="Straight Connector 50">
            <a:extLst>
              <a:ext uri="{FF2B5EF4-FFF2-40B4-BE49-F238E27FC236}">
                <a16:creationId xmlns:a16="http://schemas.microsoft.com/office/drawing/2014/main" id="{B607C7DF-2703-4D3B-B500-8182840C0A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7565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18E8-D248-C868-8429-B7CCA9F504FF}"/>
              </a:ext>
            </a:extLst>
          </p:cNvPr>
          <p:cNvSpPr>
            <a:spLocks noGrp="1"/>
          </p:cNvSpPr>
          <p:nvPr>
            <p:ph type="title"/>
          </p:nvPr>
        </p:nvSpPr>
        <p:spPr>
          <a:xfrm>
            <a:off x="482600" y="978408"/>
            <a:ext cx="10634472" cy="514061"/>
          </a:xfrm>
        </p:spPr>
        <p:txBody>
          <a:bodyPr/>
          <a:lstStyle/>
          <a:p>
            <a:r>
              <a:rPr lang="en-US" sz="3200"/>
              <a:t>Background Tile Image Selection</a:t>
            </a:r>
            <a:endParaRPr lang="en-US" sz="3200" dirty="0"/>
          </a:p>
        </p:txBody>
      </p:sp>
      <p:pic>
        <p:nvPicPr>
          <p:cNvPr id="6" name="Picture 5">
            <a:extLst>
              <a:ext uri="{FF2B5EF4-FFF2-40B4-BE49-F238E27FC236}">
                <a16:creationId xmlns:a16="http://schemas.microsoft.com/office/drawing/2014/main" id="{1686459C-B4AB-6F56-AE8F-D956475F35FC}"/>
              </a:ext>
            </a:extLst>
          </p:cNvPr>
          <p:cNvPicPr>
            <a:picLocks noChangeAspect="1"/>
          </p:cNvPicPr>
          <p:nvPr/>
        </p:nvPicPr>
        <p:blipFill>
          <a:blip r:embed="rId2"/>
          <a:stretch>
            <a:fillRect/>
          </a:stretch>
        </p:blipFill>
        <p:spPr>
          <a:xfrm>
            <a:off x="661635" y="1663700"/>
            <a:ext cx="6273800" cy="1765300"/>
          </a:xfrm>
          <a:prstGeom prst="rect">
            <a:avLst/>
          </a:prstGeom>
        </p:spPr>
      </p:pic>
      <p:pic>
        <p:nvPicPr>
          <p:cNvPr id="7" name="Picture 6">
            <a:extLst>
              <a:ext uri="{FF2B5EF4-FFF2-40B4-BE49-F238E27FC236}">
                <a16:creationId xmlns:a16="http://schemas.microsoft.com/office/drawing/2014/main" id="{C756C2B0-128B-7FED-5A59-3E6D23E7E947}"/>
              </a:ext>
            </a:extLst>
          </p:cNvPr>
          <p:cNvPicPr>
            <a:picLocks noChangeAspect="1"/>
          </p:cNvPicPr>
          <p:nvPr/>
        </p:nvPicPr>
        <p:blipFill>
          <a:blip r:embed="rId3"/>
          <a:stretch>
            <a:fillRect/>
          </a:stretch>
        </p:blipFill>
        <p:spPr>
          <a:xfrm>
            <a:off x="661635" y="3928039"/>
            <a:ext cx="6598147" cy="1676742"/>
          </a:xfrm>
          <a:prstGeom prst="rect">
            <a:avLst/>
          </a:prstGeom>
        </p:spPr>
      </p:pic>
      <p:pic>
        <p:nvPicPr>
          <p:cNvPr id="8" name="Picture 7">
            <a:extLst>
              <a:ext uri="{FF2B5EF4-FFF2-40B4-BE49-F238E27FC236}">
                <a16:creationId xmlns:a16="http://schemas.microsoft.com/office/drawing/2014/main" id="{BD41FED8-8F0D-6DED-080F-474918736711}"/>
              </a:ext>
            </a:extLst>
          </p:cNvPr>
          <p:cNvPicPr>
            <a:picLocks noChangeAspect="1"/>
          </p:cNvPicPr>
          <p:nvPr/>
        </p:nvPicPr>
        <p:blipFill>
          <a:blip r:embed="rId4"/>
          <a:stretch>
            <a:fillRect/>
          </a:stretch>
        </p:blipFill>
        <p:spPr>
          <a:xfrm>
            <a:off x="7453745" y="1663700"/>
            <a:ext cx="4449618" cy="3836555"/>
          </a:xfrm>
          <a:prstGeom prst="rect">
            <a:avLst/>
          </a:prstGeom>
        </p:spPr>
      </p:pic>
    </p:spTree>
    <p:extLst>
      <p:ext uri="{BB962C8B-B14F-4D97-AF65-F5344CB8AC3E}">
        <p14:creationId xmlns:p14="http://schemas.microsoft.com/office/powerpoint/2010/main" val="3253651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930F-058E-11C4-AF97-CC863EBFB52E}"/>
              </a:ext>
            </a:extLst>
          </p:cNvPr>
          <p:cNvSpPr>
            <a:spLocks noGrp="1"/>
          </p:cNvSpPr>
          <p:nvPr>
            <p:ph type="title"/>
          </p:nvPr>
        </p:nvSpPr>
        <p:spPr>
          <a:xfrm>
            <a:off x="482600" y="978408"/>
            <a:ext cx="10634472" cy="1224465"/>
          </a:xfrm>
        </p:spPr>
        <p:txBody>
          <a:bodyPr/>
          <a:lstStyle/>
          <a:p>
            <a:r>
              <a:rPr lang="en-US" dirty="0"/>
              <a:t>Selection of Board Size</a:t>
            </a:r>
            <a:br>
              <a:rPr lang="en-US" dirty="0"/>
            </a:br>
            <a:endParaRPr lang="en-US" dirty="0"/>
          </a:p>
        </p:txBody>
      </p:sp>
      <p:pic>
        <p:nvPicPr>
          <p:cNvPr id="5" name="Picture 4">
            <a:extLst>
              <a:ext uri="{FF2B5EF4-FFF2-40B4-BE49-F238E27FC236}">
                <a16:creationId xmlns:a16="http://schemas.microsoft.com/office/drawing/2014/main" id="{BF5EAC0C-2A5B-38D1-A40F-4B43E8A7707C}"/>
              </a:ext>
            </a:extLst>
          </p:cNvPr>
          <p:cNvPicPr>
            <a:picLocks noChangeAspect="1"/>
          </p:cNvPicPr>
          <p:nvPr/>
        </p:nvPicPr>
        <p:blipFill>
          <a:blip r:embed="rId2"/>
          <a:stretch>
            <a:fillRect/>
          </a:stretch>
        </p:blipFill>
        <p:spPr>
          <a:xfrm>
            <a:off x="2192482" y="2087926"/>
            <a:ext cx="4953000" cy="1079500"/>
          </a:xfrm>
          <a:prstGeom prst="rect">
            <a:avLst/>
          </a:prstGeom>
        </p:spPr>
      </p:pic>
      <p:pic>
        <p:nvPicPr>
          <p:cNvPr id="6" name="Picture 5">
            <a:extLst>
              <a:ext uri="{FF2B5EF4-FFF2-40B4-BE49-F238E27FC236}">
                <a16:creationId xmlns:a16="http://schemas.microsoft.com/office/drawing/2014/main" id="{081DE5C0-2AA1-FB8B-26D4-81E2DC13F72C}"/>
              </a:ext>
            </a:extLst>
          </p:cNvPr>
          <p:cNvPicPr>
            <a:picLocks noChangeAspect="1"/>
          </p:cNvPicPr>
          <p:nvPr/>
        </p:nvPicPr>
        <p:blipFill>
          <a:blip r:embed="rId3"/>
          <a:stretch>
            <a:fillRect/>
          </a:stretch>
        </p:blipFill>
        <p:spPr>
          <a:xfrm>
            <a:off x="1281545" y="3690574"/>
            <a:ext cx="7772400" cy="1588008"/>
          </a:xfrm>
          <a:prstGeom prst="rect">
            <a:avLst/>
          </a:prstGeom>
        </p:spPr>
      </p:pic>
    </p:spTree>
    <p:extLst>
      <p:ext uri="{BB962C8B-B14F-4D97-AF65-F5344CB8AC3E}">
        <p14:creationId xmlns:p14="http://schemas.microsoft.com/office/powerpoint/2010/main" val="1031305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8B5D-A6AD-868E-B62D-3EF0732EF1A6}"/>
              </a:ext>
            </a:extLst>
          </p:cNvPr>
          <p:cNvSpPr>
            <a:spLocks noGrp="1"/>
          </p:cNvSpPr>
          <p:nvPr>
            <p:ph type="title"/>
          </p:nvPr>
        </p:nvSpPr>
        <p:spPr>
          <a:xfrm>
            <a:off x="482600" y="748146"/>
            <a:ext cx="10634472" cy="997527"/>
          </a:xfrm>
        </p:spPr>
        <p:txBody>
          <a:bodyPr/>
          <a:lstStyle/>
          <a:p>
            <a:r>
              <a:rPr lang="en-US" sz="4800" dirty="0"/>
              <a:t>Enabled Music through out the game</a:t>
            </a:r>
            <a:br>
              <a:rPr lang="en-US" sz="4800" dirty="0"/>
            </a:br>
            <a:endParaRPr lang="en-US" sz="4800" dirty="0"/>
          </a:p>
        </p:txBody>
      </p:sp>
      <p:pic>
        <p:nvPicPr>
          <p:cNvPr id="4" name="Picture 3">
            <a:extLst>
              <a:ext uri="{FF2B5EF4-FFF2-40B4-BE49-F238E27FC236}">
                <a16:creationId xmlns:a16="http://schemas.microsoft.com/office/drawing/2014/main" id="{E7515767-1994-54FE-B910-ECA514F521E5}"/>
              </a:ext>
            </a:extLst>
          </p:cNvPr>
          <p:cNvPicPr>
            <a:picLocks noChangeAspect="1"/>
          </p:cNvPicPr>
          <p:nvPr/>
        </p:nvPicPr>
        <p:blipFill>
          <a:blip r:embed="rId2"/>
          <a:stretch>
            <a:fillRect/>
          </a:stretch>
        </p:blipFill>
        <p:spPr>
          <a:xfrm>
            <a:off x="1101749" y="2202052"/>
            <a:ext cx="9095196" cy="969152"/>
          </a:xfrm>
          <a:prstGeom prst="rect">
            <a:avLst/>
          </a:prstGeom>
        </p:spPr>
      </p:pic>
      <p:pic>
        <p:nvPicPr>
          <p:cNvPr id="5" name="Picture 4">
            <a:extLst>
              <a:ext uri="{FF2B5EF4-FFF2-40B4-BE49-F238E27FC236}">
                <a16:creationId xmlns:a16="http://schemas.microsoft.com/office/drawing/2014/main" id="{1BDF6DF9-3A5D-37E3-1245-95FC197A83A1}"/>
              </a:ext>
            </a:extLst>
          </p:cNvPr>
          <p:cNvPicPr>
            <a:picLocks noChangeAspect="1"/>
          </p:cNvPicPr>
          <p:nvPr/>
        </p:nvPicPr>
        <p:blipFill>
          <a:blip r:embed="rId3"/>
          <a:stretch>
            <a:fillRect/>
          </a:stretch>
        </p:blipFill>
        <p:spPr>
          <a:xfrm>
            <a:off x="2302164" y="3908136"/>
            <a:ext cx="6445530" cy="1522845"/>
          </a:xfrm>
          <a:prstGeom prst="rect">
            <a:avLst/>
          </a:prstGeom>
        </p:spPr>
      </p:pic>
    </p:spTree>
    <p:extLst>
      <p:ext uri="{BB962C8B-B14F-4D97-AF65-F5344CB8AC3E}">
        <p14:creationId xmlns:p14="http://schemas.microsoft.com/office/powerpoint/2010/main" val="116356054"/>
      </p:ext>
    </p:extLst>
  </p:cSld>
  <p:clrMapOvr>
    <a:masterClrMapping/>
  </p:clrMapOvr>
</p:sld>
</file>

<file path=ppt/theme/theme1.xml><?xml version="1.0" encoding="utf-8"?>
<a:theme xmlns:a="http://schemas.openxmlformats.org/drawingml/2006/main" name="LevelVTI">
  <a:themeElements>
    <a:clrScheme name="AnalogousFromRegularSeedLeftStep">
      <a:dk1>
        <a:srgbClr val="000000"/>
      </a:dk1>
      <a:lt1>
        <a:srgbClr val="FFFFFF"/>
      </a:lt1>
      <a:dk2>
        <a:srgbClr val="412F24"/>
      </a:dk2>
      <a:lt2>
        <a:srgbClr val="E8E5E2"/>
      </a:lt2>
      <a:accent1>
        <a:srgbClr val="2995E7"/>
      </a:accent1>
      <a:accent2>
        <a:srgbClr val="14B2B5"/>
      </a:accent2>
      <a:accent3>
        <a:srgbClr val="21B87B"/>
      </a:accent3>
      <a:accent4>
        <a:srgbClr val="14BC32"/>
      </a:accent4>
      <a:accent5>
        <a:srgbClr val="45BA21"/>
      </a:accent5>
      <a:accent6>
        <a:srgbClr val="7BB213"/>
      </a:accent6>
      <a:hlink>
        <a:srgbClr val="B7713D"/>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docProps/app.xml><?xml version="1.0" encoding="utf-8"?>
<Properties xmlns="http://schemas.openxmlformats.org/officeDocument/2006/extended-properties" xmlns:vt="http://schemas.openxmlformats.org/officeDocument/2006/docPropsVTypes">
  <TotalTime>84</TotalTime>
  <Words>257</Words>
  <Application>Microsoft Macintosh PowerPoint</Application>
  <PresentationFormat>Widescreen</PresentationFormat>
  <Paragraphs>37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Gill Sans</vt:lpstr>
      <vt:lpstr>Seaford</vt:lpstr>
      <vt:lpstr>LevelVTI</vt:lpstr>
      <vt:lpstr>Fifteen Puzzle</vt:lpstr>
      <vt:lpstr>Description</vt:lpstr>
      <vt:lpstr>UML Diagram</vt:lpstr>
      <vt:lpstr>Key Features</vt:lpstr>
      <vt:lpstr>PowerPoint Presentation</vt:lpstr>
      <vt:lpstr>Game Page</vt:lpstr>
      <vt:lpstr>Background Tile Image Selection</vt:lpstr>
      <vt:lpstr>Selection of Board Size </vt:lpstr>
      <vt:lpstr>Enabled Music through out the game </vt:lpstr>
      <vt:lpstr>Animations tile movement</vt:lpstr>
      <vt:lpstr>Enable/Disable Numbers on the image Tile </vt:lpstr>
      <vt:lpstr>Timer and Moves Display during Game </vt:lpstr>
      <vt:lpstr>User can pause the game</vt:lpstr>
      <vt:lpstr>Winner announcement with the time and number of moves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Fifteen Puzzle</dc:title>
  <dc:creator>Gopesh Krishna Mohan Bhaskaruni</dc:creator>
  <cp:lastModifiedBy>Gopesh Krishna Mohan Bhaskaruni</cp:lastModifiedBy>
  <cp:revision>3</cp:revision>
  <dcterms:created xsi:type="dcterms:W3CDTF">2023-12-01T23:49:57Z</dcterms:created>
  <dcterms:modified xsi:type="dcterms:W3CDTF">2023-12-02T04:39:54Z</dcterms:modified>
</cp:coreProperties>
</file>